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C33E941-D9C7-485A-9024-07B939E26D4E}">
  <a:tblStyle styleId="{DC33E941-D9C7-485A-9024-07B939E26D4E}"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257" name="Shape 2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685800" y="1046558"/>
            <a:ext cx="7772400" cy="1102500"/>
          </a:xfrm>
          <a:prstGeom prst="rect">
            <a:avLst/>
          </a:prstGeom>
        </p:spPr>
        <p:txBody>
          <a:bodyPr anchorCtr="0" anchor="b" bIns="91425" lIns="91425" rIns="91425" tIns="91425"/>
          <a:lstStyle>
            <a:lvl1pPr lvl="0">
              <a:spcBef>
                <a:spcPts val="0"/>
              </a:spcBef>
              <a:buClr>
                <a:srgbClr val="FFA711"/>
              </a:buClr>
              <a:buSzPct val="100000"/>
              <a:defRPr b="1" sz="4800">
                <a:solidFill>
                  <a:srgbClr val="FFA711"/>
                </a:solidFill>
              </a:defRPr>
            </a:lvl1pPr>
            <a:lvl2pPr lvl="1">
              <a:spcBef>
                <a:spcPts val="0"/>
              </a:spcBef>
              <a:buClr>
                <a:srgbClr val="FFA711"/>
              </a:buClr>
              <a:buSzPct val="100000"/>
              <a:defRPr b="1" sz="4800">
                <a:solidFill>
                  <a:srgbClr val="FFA711"/>
                </a:solidFill>
              </a:defRPr>
            </a:lvl2pPr>
            <a:lvl3pPr lvl="2">
              <a:spcBef>
                <a:spcPts val="0"/>
              </a:spcBef>
              <a:buClr>
                <a:srgbClr val="FFA711"/>
              </a:buClr>
              <a:buSzPct val="100000"/>
              <a:defRPr b="1" sz="4800">
                <a:solidFill>
                  <a:srgbClr val="FFA711"/>
                </a:solidFill>
              </a:defRPr>
            </a:lvl3pPr>
            <a:lvl4pPr lvl="3">
              <a:spcBef>
                <a:spcPts val="0"/>
              </a:spcBef>
              <a:buClr>
                <a:srgbClr val="FFA711"/>
              </a:buClr>
              <a:buSzPct val="100000"/>
              <a:defRPr b="1" sz="4800">
                <a:solidFill>
                  <a:srgbClr val="FFA711"/>
                </a:solidFill>
              </a:defRPr>
            </a:lvl4pPr>
            <a:lvl5pPr lvl="4">
              <a:spcBef>
                <a:spcPts val="0"/>
              </a:spcBef>
              <a:buClr>
                <a:srgbClr val="FFA711"/>
              </a:buClr>
              <a:buSzPct val="100000"/>
              <a:defRPr b="1" sz="4800">
                <a:solidFill>
                  <a:srgbClr val="FFA711"/>
                </a:solidFill>
              </a:defRPr>
            </a:lvl5pPr>
            <a:lvl6pPr lvl="5">
              <a:spcBef>
                <a:spcPts val="0"/>
              </a:spcBef>
              <a:buClr>
                <a:srgbClr val="FFA711"/>
              </a:buClr>
              <a:buSzPct val="100000"/>
              <a:defRPr b="1" sz="4800">
                <a:solidFill>
                  <a:srgbClr val="FFA711"/>
                </a:solidFill>
              </a:defRPr>
            </a:lvl6pPr>
            <a:lvl7pPr lvl="6">
              <a:spcBef>
                <a:spcPts val="0"/>
              </a:spcBef>
              <a:buClr>
                <a:srgbClr val="FFA711"/>
              </a:buClr>
              <a:buSzPct val="100000"/>
              <a:defRPr b="1" sz="4800">
                <a:solidFill>
                  <a:srgbClr val="FFA711"/>
                </a:solidFill>
              </a:defRPr>
            </a:lvl7pPr>
            <a:lvl8pPr lvl="7">
              <a:spcBef>
                <a:spcPts val="0"/>
              </a:spcBef>
              <a:buClr>
                <a:srgbClr val="FFA711"/>
              </a:buClr>
              <a:buSzPct val="100000"/>
              <a:defRPr b="1" sz="4800">
                <a:solidFill>
                  <a:srgbClr val="FFA711"/>
                </a:solidFill>
              </a:defRPr>
            </a:lvl8pPr>
            <a:lvl9pPr lvl="8">
              <a:spcBef>
                <a:spcPts val="0"/>
              </a:spcBef>
              <a:buClr>
                <a:srgbClr val="FFA711"/>
              </a:buClr>
              <a:buSzPct val="100000"/>
              <a:defRPr b="1" sz="4800">
                <a:solidFill>
                  <a:srgbClr val="FFA711"/>
                </a:solidFill>
              </a:defRPr>
            </a:lvl9pPr>
          </a:lstStyle>
          <a:p/>
        </p:txBody>
      </p:sp>
      <p:sp>
        <p:nvSpPr>
          <p:cNvPr id="12" name="Shape 12"/>
          <p:cNvSpPr txBox="1"/>
          <p:nvPr>
            <p:ph idx="1" type="subTitle"/>
          </p:nvPr>
        </p:nvSpPr>
        <p:spPr>
          <a:xfrm>
            <a:off x="685800" y="2182817"/>
            <a:ext cx="7772400" cy="838799"/>
          </a:xfrm>
          <a:prstGeom prst="rect">
            <a:avLst/>
          </a:prstGeom>
        </p:spPr>
        <p:txBody>
          <a:bodyPr anchorCtr="0" anchor="t" bIns="91425" lIns="91425" rIns="91425" tIns="91425"/>
          <a:lstStyle>
            <a:lvl1pPr lvl="0">
              <a:spcBef>
                <a:spcPts val="0"/>
              </a:spcBef>
              <a:buNone/>
              <a:defRPr/>
            </a:lvl1pPr>
            <a:lvl2pPr lvl="1">
              <a:spcBef>
                <a:spcPts val="0"/>
              </a:spcBef>
              <a:buSzPct val="100000"/>
              <a:buNone/>
              <a:defRPr sz="3200"/>
            </a:lvl2pPr>
            <a:lvl3pPr lvl="2">
              <a:spcBef>
                <a:spcPts val="0"/>
              </a:spcBef>
              <a:buSzPct val="100000"/>
              <a:buNone/>
              <a:defRPr sz="3200"/>
            </a:lvl3pPr>
            <a:lvl4pPr lvl="3">
              <a:spcBef>
                <a:spcPts val="0"/>
              </a:spcBef>
              <a:buSzPct val="100000"/>
              <a:buNone/>
              <a:defRPr sz="3200"/>
            </a:lvl4pPr>
            <a:lvl5pPr lvl="4">
              <a:spcBef>
                <a:spcPts val="0"/>
              </a:spcBef>
              <a:buSzPct val="100000"/>
              <a:buNone/>
              <a:defRPr sz="3200"/>
            </a:lvl5pPr>
            <a:lvl6pPr lvl="5">
              <a:spcBef>
                <a:spcPts val="0"/>
              </a:spcBef>
              <a:buSzPct val="100000"/>
              <a:buNone/>
              <a:defRPr sz="3200"/>
            </a:lvl6pPr>
            <a:lvl7pPr lvl="6">
              <a:spcBef>
                <a:spcPts val="0"/>
              </a:spcBef>
              <a:buSzPct val="100000"/>
              <a:buNone/>
              <a:defRPr sz="3200"/>
            </a:lvl7pPr>
            <a:lvl8pPr lvl="7">
              <a:spcBef>
                <a:spcPts val="0"/>
              </a:spcBef>
              <a:buSzPct val="100000"/>
              <a:buNone/>
              <a:defRPr sz="3200"/>
            </a:lvl8pPr>
            <a:lvl9pPr lvl="8">
              <a:spcBef>
                <a:spcPts val="0"/>
              </a:spcBef>
              <a:buSzPct val="100000"/>
              <a:buNone/>
              <a:defRPr sz="3200"/>
            </a:lvl9pPr>
          </a:lstStyle>
          <a:p/>
        </p:txBody>
      </p:sp>
      <p:grpSp>
        <p:nvGrpSpPr>
          <p:cNvPr id="13" name="Shape 13"/>
          <p:cNvGrpSpPr/>
          <p:nvPr/>
        </p:nvGrpSpPr>
        <p:grpSpPr>
          <a:xfrm>
            <a:off x="0" y="3461599"/>
            <a:ext cx="9144000" cy="1647971"/>
            <a:chOff x="0" y="3690482"/>
            <a:chExt cx="9144000" cy="850171"/>
          </a:xfrm>
        </p:grpSpPr>
        <p:sp>
          <p:nvSpPr>
            <p:cNvPr id="14" name="Shape 14"/>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lvl="0">
                <a:spcBef>
                  <a:spcPts val="0"/>
                </a:spcBef>
                <a:buNone/>
              </a:pPr>
              <a:r>
                <a:t/>
              </a:r>
              <a:endParaRPr/>
            </a:p>
          </p:txBody>
        </p:sp>
        <p:sp>
          <p:nvSpPr>
            <p:cNvPr id="15" name="Shape 15"/>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lvl="0">
                <a:spcBef>
                  <a:spcPts val="0"/>
                </a:spcBef>
                <a:buNone/>
              </a:pPr>
              <a:r>
                <a:t/>
              </a:r>
              <a:endParaRPr/>
            </a:p>
          </p:txBody>
        </p:sp>
        <p:sp>
          <p:nvSpPr>
            <p:cNvPr id="16" name="Shape 16"/>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lvl="0">
                <a:spcBef>
                  <a:spcPts val="0"/>
                </a:spcBef>
                <a:buNone/>
              </a:pPr>
              <a:r>
                <a:t/>
              </a:r>
              <a:endParaRPr/>
            </a:p>
          </p:txBody>
        </p:sp>
        <p:sp>
          <p:nvSpPr>
            <p:cNvPr id="17" name="Shape 17"/>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lvl="0">
                <a:spcBef>
                  <a:spcPts val="0"/>
                </a:spcBef>
                <a:buNone/>
              </a:pPr>
              <a:r>
                <a:t/>
              </a:r>
              <a:endParaRPr/>
            </a:p>
          </p:txBody>
        </p:sp>
        <p:sp>
          <p:nvSpPr>
            <p:cNvPr id="18" name="Shape 18"/>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lvl="0">
                <a:spcBef>
                  <a:spcPts val="0"/>
                </a:spcBef>
                <a:buNone/>
              </a:pPr>
              <a:r>
                <a:t/>
              </a:r>
              <a:endParaRPr/>
            </a:p>
          </p:txBody>
        </p:sp>
        <p:sp>
          <p:nvSpPr>
            <p:cNvPr id="19" name="Shape 19"/>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lvl="0">
                <a:spcBef>
                  <a:spcPts val="0"/>
                </a:spcBef>
                <a:buNone/>
              </a:pPr>
              <a:r>
                <a:t/>
              </a:r>
              <a:endParaRPr/>
            </a:p>
          </p:txBody>
        </p:sp>
        <p:sp>
          <p:nvSpPr>
            <p:cNvPr id="20" name="Shape 20"/>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lvl="0">
                <a:spcBef>
                  <a:spcPts val="0"/>
                </a:spcBef>
                <a:buNone/>
              </a:pPr>
              <a:r>
                <a:t/>
              </a:r>
              <a:endParaRPr/>
            </a:p>
          </p:txBody>
        </p:sp>
        <p:sp>
          <p:nvSpPr>
            <p:cNvPr id="21" name="Shape 21"/>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lvl="0">
                <a:spcBef>
                  <a:spcPts val="0"/>
                </a:spcBef>
                <a:buNone/>
              </a:pPr>
              <a:r>
                <a:t/>
              </a:r>
              <a:endParaRPr/>
            </a:p>
          </p:txBody>
        </p:sp>
      </p:grpSp>
      <p:sp>
        <p:nvSpPr>
          <p:cNvPr id="22" name="Shape 22"/>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3" name="Shape 23"/>
        <p:cNvGrpSpPr/>
        <p:nvPr/>
      </p:nvGrpSpPr>
      <p:grpSpPr>
        <a:xfrm>
          <a:off x="0" y="0"/>
          <a:ext cx="0" cy="0"/>
          <a:chOff x="0" y="0"/>
          <a:chExt cx="0" cy="0"/>
        </a:xfrm>
      </p:grpSpPr>
      <p:sp>
        <p:nvSpPr>
          <p:cNvPr id="24" name="Shape 24"/>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defRPr>
                <a:solidFill>
                  <a:srgbClr val="FFA711"/>
                </a:solidFill>
              </a:defRPr>
            </a:lvl1pPr>
            <a:lvl2pPr lvl="1">
              <a:spcBef>
                <a:spcPts val="0"/>
              </a:spcBef>
              <a:defRPr>
                <a:solidFill>
                  <a:srgbClr val="FFA711"/>
                </a:solidFill>
              </a:defRPr>
            </a:lvl2pPr>
            <a:lvl3pPr lvl="2">
              <a:spcBef>
                <a:spcPts val="0"/>
              </a:spcBef>
              <a:defRPr>
                <a:solidFill>
                  <a:srgbClr val="FFA711"/>
                </a:solidFill>
              </a:defRPr>
            </a:lvl3pPr>
            <a:lvl4pPr lvl="3">
              <a:spcBef>
                <a:spcPts val="0"/>
              </a:spcBef>
              <a:defRPr>
                <a:solidFill>
                  <a:srgbClr val="FFA711"/>
                </a:solidFill>
              </a:defRPr>
            </a:lvl4pPr>
            <a:lvl5pPr lvl="4">
              <a:spcBef>
                <a:spcPts val="0"/>
              </a:spcBef>
              <a:defRPr>
                <a:solidFill>
                  <a:srgbClr val="FFA711"/>
                </a:solidFill>
              </a:defRPr>
            </a:lvl5pPr>
            <a:lvl6pPr lvl="5">
              <a:spcBef>
                <a:spcPts val="0"/>
              </a:spcBef>
              <a:defRPr>
                <a:solidFill>
                  <a:srgbClr val="FFA711"/>
                </a:solidFill>
              </a:defRPr>
            </a:lvl6pPr>
            <a:lvl7pPr lvl="6">
              <a:spcBef>
                <a:spcPts val="0"/>
              </a:spcBef>
              <a:defRPr>
                <a:solidFill>
                  <a:srgbClr val="FFA711"/>
                </a:solidFill>
              </a:defRPr>
            </a:lvl7pPr>
            <a:lvl8pPr lvl="7">
              <a:spcBef>
                <a:spcPts val="0"/>
              </a:spcBef>
              <a:defRPr>
                <a:solidFill>
                  <a:srgbClr val="FFA711"/>
                </a:solidFill>
              </a:defRPr>
            </a:lvl8pPr>
            <a:lvl9pPr lvl="8">
              <a:spcBef>
                <a:spcPts val="0"/>
              </a:spcBef>
              <a:defRPr>
                <a:solidFill>
                  <a:srgbClr val="FFA711"/>
                </a:solidFill>
              </a:defRPr>
            </a:lvl9pPr>
          </a:lstStyle>
          <a:p/>
        </p:txBody>
      </p:sp>
      <p:sp>
        <p:nvSpPr>
          <p:cNvPr id="25" name="Shape 25"/>
          <p:cNvSpPr txBox="1"/>
          <p:nvPr>
            <p:ph idx="1" type="body"/>
          </p:nvPr>
        </p:nvSpPr>
        <p:spPr>
          <a:xfrm>
            <a:off x="457200" y="1200150"/>
            <a:ext cx="8229600" cy="3266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grpSp>
        <p:nvGrpSpPr>
          <p:cNvPr id="26" name="Shape 26"/>
          <p:cNvGrpSpPr/>
          <p:nvPr/>
        </p:nvGrpSpPr>
        <p:grpSpPr>
          <a:xfrm>
            <a:off x="0" y="4559110"/>
            <a:ext cx="9144000" cy="584536"/>
            <a:chOff x="0" y="3690482"/>
            <a:chExt cx="9144000" cy="301556"/>
          </a:xfrm>
        </p:grpSpPr>
        <p:sp>
          <p:nvSpPr>
            <p:cNvPr id="27" name="Shape 27"/>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lvl="0">
                <a:spcBef>
                  <a:spcPts val="0"/>
                </a:spcBef>
                <a:buNone/>
              </a:pPr>
              <a:r>
                <a:t/>
              </a:r>
              <a:endParaRPr/>
            </a:p>
          </p:txBody>
        </p:sp>
        <p:sp>
          <p:nvSpPr>
            <p:cNvPr id="28" name="Shape 28"/>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lvl="0">
                <a:spcBef>
                  <a:spcPts val="0"/>
                </a:spcBef>
                <a:buNone/>
              </a:pPr>
              <a:r>
                <a:t/>
              </a:r>
              <a:endParaRPr/>
            </a:p>
          </p:txBody>
        </p:sp>
        <p:sp>
          <p:nvSpPr>
            <p:cNvPr id="29" name="Shape 29"/>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lvl="0">
                <a:spcBef>
                  <a:spcPts val="0"/>
                </a:spcBef>
                <a:buNone/>
              </a:pPr>
              <a:r>
                <a:t/>
              </a:r>
              <a:endParaRPr/>
            </a:p>
          </p:txBody>
        </p:sp>
      </p:grpSp>
      <p:sp>
        <p:nvSpPr>
          <p:cNvPr id="30" name="Shape 30"/>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1" name="Shape 31"/>
        <p:cNvGrpSpPr/>
        <p:nvPr/>
      </p:nvGrpSpPr>
      <p:grpSpPr>
        <a:xfrm>
          <a:off x="0" y="0"/>
          <a:ext cx="0" cy="0"/>
          <a:chOff x="0" y="0"/>
          <a:chExt cx="0" cy="0"/>
        </a:xfrm>
      </p:grpSpPr>
      <p:sp>
        <p:nvSpPr>
          <p:cNvPr id="32" name="Shape 32"/>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457200" y="1200150"/>
            <a:ext cx="4038599" cy="3266999"/>
          </a:xfrm>
          <a:prstGeom prst="rect">
            <a:avLst/>
          </a:prstGeom>
        </p:spPr>
        <p:txBody>
          <a:bodyPr anchorCtr="0" anchor="t" bIns="91425" lIns="91425" rIns="91425" tIns="91425"/>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sp>
        <p:nvSpPr>
          <p:cNvPr id="34" name="Shape 34"/>
          <p:cNvSpPr txBox="1"/>
          <p:nvPr>
            <p:ph idx="2" type="body"/>
          </p:nvPr>
        </p:nvSpPr>
        <p:spPr>
          <a:xfrm>
            <a:off x="4648200" y="1200150"/>
            <a:ext cx="4038599" cy="3266999"/>
          </a:xfrm>
          <a:prstGeom prst="rect">
            <a:avLst/>
          </a:prstGeom>
        </p:spPr>
        <p:txBody>
          <a:bodyPr anchorCtr="0" anchor="t" bIns="91425" lIns="91425" rIns="91425" tIns="91425"/>
          <a:lstStyle>
            <a:lvl1pPr lvl="0">
              <a:spcBef>
                <a:spcPts val="0"/>
              </a:spcBef>
              <a:defRPr sz="2800"/>
            </a:lvl1pPr>
            <a:lvl2pPr lvl="1">
              <a:spcBef>
                <a:spcPts val="0"/>
              </a:spcBef>
              <a:defRPr sz="2400"/>
            </a:lvl2pPr>
            <a:lvl3pPr lvl="2">
              <a:spcBef>
                <a:spcPts val="0"/>
              </a:spcBef>
              <a:defRPr sz="2000"/>
            </a:lvl3pPr>
            <a:lvl4pPr lvl="3">
              <a:spcBef>
                <a:spcPts val="0"/>
              </a:spcBef>
              <a:defRPr sz="1800"/>
            </a:lvl4pPr>
            <a:lvl5pPr lvl="4">
              <a:spcBef>
                <a:spcPts val="0"/>
              </a:spcBef>
              <a:defRPr sz="1800"/>
            </a:lvl5pPr>
            <a:lvl6pPr lvl="5">
              <a:spcBef>
                <a:spcPts val="0"/>
              </a:spcBef>
              <a:defRPr sz="1800"/>
            </a:lvl6pPr>
            <a:lvl7pPr lvl="6">
              <a:spcBef>
                <a:spcPts val="0"/>
              </a:spcBef>
              <a:defRPr sz="1800"/>
            </a:lvl7pPr>
            <a:lvl8pPr lvl="7">
              <a:spcBef>
                <a:spcPts val="0"/>
              </a:spcBef>
              <a:defRPr sz="1800"/>
            </a:lvl8pPr>
            <a:lvl9pPr lvl="8">
              <a:spcBef>
                <a:spcPts val="0"/>
              </a:spcBef>
              <a:defRPr sz="1800"/>
            </a:lvl9pPr>
          </a:lstStyle>
          <a:p/>
        </p:txBody>
      </p:sp>
      <p:grpSp>
        <p:nvGrpSpPr>
          <p:cNvPr id="35" name="Shape 35"/>
          <p:cNvGrpSpPr/>
          <p:nvPr/>
        </p:nvGrpSpPr>
        <p:grpSpPr>
          <a:xfrm>
            <a:off x="0" y="4559110"/>
            <a:ext cx="9144000" cy="584536"/>
            <a:chOff x="0" y="3690482"/>
            <a:chExt cx="9144000" cy="301556"/>
          </a:xfrm>
        </p:grpSpPr>
        <p:sp>
          <p:nvSpPr>
            <p:cNvPr id="36" name="Shape 36"/>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lvl="0">
                <a:spcBef>
                  <a:spcPts val="0"/>
                </a:spcBef>
                <a:buNone/>
              </a:pPr>
              <a:r>
                <a:t/>
              </a:r>
              <a:endParaRPr/>
            </a:p>
          </p:txBody>
        </p:sp>
        <p:sp>
          <p:nvSpPr>
            <p:cNvPr id="37" name="Shape 37"/>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lvl="0">
                <a:spcBef>
                  <a:spcPts val="0"/>
                </a:spcBef>
                <a:buNone/>
              </a:pPr>
              <a:r>
                <a:t/>
              </a:r>
              <a:endParaRPr/>
            </a:p>
          </p:txBody>
        </p:sp>
        <p:sp>
          <p:nvSpPr>
            <p:cNvPr id="38" name="Shape 38"/>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lvl="0">
                <a:spcBef>
                  <a:spcPts val="0"/>
                </a:spcBef>
                <a:buNone/>
              </a:pPr>
              <a:r>
                <a:t/>
              </a:r>
              <a:endParaRPr/>
            </a:p>
          </p:txBody>
        </p:sp>
      </p:grpSp>
      <p:sp>
        <p:nvSpPr>
          <p:cNvPr id="39" name="Shape 39"/>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 name="Shape 40"/>
        <p:cNvGrpSpPr/>
        <p:nvPr/>
      </p:nvGrpSpPr>
      <p:grpSpPr>
        <a:xfrm>
          <a:off x="0" y="0"/>
          <a:ext cx="0" cy="0"/>
          <a:chOff x="0" y="0"/>
          <a:chExt cx="0" cy="0"/>
        </a:xfrm>
      </p:grpSpPr>
      <p:sp>
        <p:nvSpPr>
          <p:cNvPr id="41" name="Shape 41"/>
          <p:cNvSpPr txBox="1"/>
          <p:nvPr>
            <p:ph type="title"/>
          </p:nvPr>
        </p:nvSpPr>
        <p:spPr>
          <a:xfrm>
            <a:off x="457200" y="205978"/>
            <a:ext cx="8229600" cy="8574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grpSp>
        <p:nvGrpSpPr>
          <p:cNvPr id="42" name="Shape 42"/>
          <p:cNvGrpSpPr/>
          <p:nvPr/>
        </p:nvGrpSpPr>
        <p:grpSpPr>
          <a:xfrm>
            <a:off x="0" y="4559110"/>
            <a:ext cx="9144000" cy="584536"/>
            <a:chOff x="0" y="3690482"/>
            <a:chExt cx="9144000" cy="301556"/>
          </a:xfrm>
        </p:grpSpPr>
        <p:sp>
          <p:nvSpPr>
            <p:cNvPr id="43" name="Shape 43"/>
            <p:cNvSpPr/>
            <p:nvPr/>
          </p:nvSpPr>
          <p:spPr>
            <a:xfrm>
              <a:off x="0" y="3774403"/>
              <a:ext cx="9144000" cy="118500"/>
            </a:xfrm>
            <a:prstGeom prst="rect">
              <a:avLst/>
            </a:prstGeom>
            <a:solidFill>
              <a:schemeClr val="accent4"/>
            </a:solidFill>
            <a:ln>
              <a:noFill/>
            </a:ln>
          </p:spPr>
          <p:txBody>
            <a:bodyPr anchorCtr="0" anchor="t" bIns="45700" lIns="91425" rIns="91425" tIns="45700">
              <a:noAutofit/>
            </a:bodyPr>
            <a:lstStyle/>
            <a:p>
              <a:pPr lvl="0">
                <a:spcBef>
                  <a:spcPts val="0"/>
                </a:spcBef>
                <a:buNone/>
              </a:pPr>
              <a:r>
                <a:t/>
              </a:r>
              <a:endParaRPr/>
            </a:p>
          </p:txBody>
        </p:sp>
        <p:sp>
          <p:nvSpPr>
            <p:cNvPr id="44" name="Shape 44"/>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lvl="0">
                <a:spcBef>
                  <a:spcPts val="0"/>
                </a:spcBef>
                <a:buNone/>
              </a:pPr>
              <a:r>
                <a:t/>
              </a:r>
              <a:endParaRPr/>
            </a:p>
          </p:txBody>
        </p:sp>
        <p:sp>
          <p:nvSpPr>
            <p:cNvPr id="45" name="Shape 45"/>
            <p:cNvSpPr/>
            <p:nvPr/>
          </p:nvSpPr>
          <p:spPr>
            <a:xfrm>
              <a:off x="0" y="3690482"/>
              <a:ext cx="9144000" cy="45600"/>
            </a:xfrm>
            <a:prstGeom prst="rect">
              <a:avLst/>
            </a:prstGeom>
            <a:solidFill>
              <a:schemeClr val="accent1"/>
            </a:solidFill>
            <a:ln>
              <a:noFill/>
            </a:ln>
          </p:spPr>
          <p:txBody>
            <a:bodyPr anchorCtr="0" anchor="t" bIns="45700" lIns="91425" rIns="91425" tIns="45700">
              <a:noAutofit/>
            </a:bodyPr>
            <a:lstStyle/>
            <a:p>
              <a:pPr lvl="0">
                <a:spcBef>
                  <a:spcPts val="0"/>
                </a:spcBef>
                <a:buNone/>
              </a:pPr>
              <a:r>
                <a:t/>
              </a:r>
              <a:endParaRPr/>
            </a:p>
          </p:txBody>
        </p:sp>
      </p:grpSp>
      <p:sp>
        <p:nvSpPr>
          <p:cNvPr id="46" name="Shape 46"/>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1792288" y="4025503"/>
            <a:ext cx="5486399" cy="471899"/>
          </a:xfrm>
          <a:prstGeom prst="rect">
            <a:avLst/>
          </a:prstGeom>
        </p:spPr>
        <p:txBody>
          <a:bodyPr anchorCtr="0" anchor="t" bIns="91425" lIns="91425" rIns="91425" tIns="91425"/>
          <a:lstStyle>
            <a:lvl1pPr lvl="0" algn="ctr">
              <a:spcBef>
                <a:spcPts val="0"/>
              </a:spcBef>
              <a:buClr>
                <a:srgbClr val="FFA711"/>
              </a:buClr>
              <a:buSzPct val="100000"/>
              <a:buNone/>
              <a:defRPr sz="1400">
                <a:solidFill>
                  <a:srgbClr val="FFA711"/>
                </a:solidFill>
              </a:defRPr>
            </a:lvl1pPr>
          </a:lstStyle>
          <a:p/>
        </p:txBody>
      </p:sp>
      <p:grpSp>
        <p:nvGrpSpPr>
          <p:cNvPr id="49" name="Shape 49"/>
          <p:cNvGrpSpPr/>
          <p:nvPr/>
        </p:nvGrpSpPr>
        <p:grpSpPr>
          <a:xfrm>
            <a:off x="0" y="4559110"/>
            <a:ext cx="9144000" cy="584536"/>
            <a:chOff x="0" y="3690482"/>
            <a:chExt cx="9144000" cy="301556"/>
          </a:xfrm>
        </p:grpSpPr>
        <p:sp>
          <p:nvSpPr>
            <p:cNvPr id="50" name="Shape 50"/>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lvl="0">
                <a:spcBef>
                  <a:spcPts val="0"/>
                </a:spcBef>
                <a:buNone/>
              </a:pPr>
              <a:r>
                <a:t/>
              </a:r>
              <a:endParaRPr/>
            </a:p>
          </p:txBody>
        </p:sp>
        <p:sp>
          <p:nvSpPr>
            <p:cNvPr id="51" name="Shape 51"/>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lvl="0">
                <a:spcBef>
                  <a:spcPts val="0"/>
                </a:spcBef>
                <a:buNone/>
              </a:pPr>
              <a:r>
                <a:t/>
              </a:r>
              <a:endParaRPr/>
            </a:p>
          </p:txBody>
        </p:sp>
        <p:sp>
          <p:nvSpPr>
            <p:cNvPr id="52" name="Shape 52"/>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lvl="0">
                <a:spcBef>
                  <a:spcPts val="0"/>
                </a:spcBef>
                <a:buNone/>
              </a:pPr>
              <a:r>
                <a:t/>
              </a:r>
              <a:endParaRPr/>
            </a:p>
          </p:txBody>
        </p:sp>
      </p:grpSp>
      <p:sp>
        <p:nvSpPr>
          <p:cNvPr id="53" name="Shape 53"/>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grpSp>
        <p:nvGrpSpPr>
          <p:cNvPr id="55" name="Shape 55"/>
          <p:cNvGrpSpPr/>
          <p:nvPr/>
        </p:nvGrpSpPr>
        <p:grpSpPr>
          <a:xfrm>
            <a:off x="0" y="3461599"/>
            <a:ext cx="9144000" cy="1647971"/>
            <a:chOff x="0" y="3690482"/>
            <a:chExt cx="9144000" cy="850171"/>
          </a:xfrm>
        </p:grpSpPr>
        <p:sp>
          <p:nvSpPr>
            <p:cNvPr id="56" name="Shape 56"/>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lvl="0">
                <a:spcBef>
                  <a:spcPts val="0"/>
                </a:spcBef>
                <a:buNone/>
              </a:pPr>
              <a:r>
                <a:t/>
              </a:r>
              <a:endParaRPr/>
            </a:p>
          </p:txBody>
        </p:sp>
        <p:sp>
          <p:nvSpPr>
            <p:cNvPr id="57" name="Shape 57"/>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lvl="0">
                <a:spcBef>
                  <a:spcPts val="0"/>
                </a:spcBef>
                <a:buNone/>
              </a:pPr>
              <a:r>
                <a:t/>
              </a:r>
              <a:endParaRPr/>
            </a:p>
          </p:txBody>
        </p:sp>
        <p:sp>
          <p:nvSpPr>
            <p:cNvPr id="58" name="Shape 58"/>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lvl="0">
                <a:spcBef>
                  <a:spcPts val="0"/>
                </a:spcBef>
                <a:buNone/>
              </a:pPr>
              <a:r>
                <a:t/>
              </a:r>
              <a:endParaRPr/>
            </a:p>
          </p:txBody>
        </p:sp>
        <p:sp>
          <p:nvSpPr>
            <p:cNvPr id="59" name="Shape 59"/>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lvl="0">
                <a:spcBef>
                  <a:spcPts val="0"/>
                </a:spcBef>
                <a:buNone/>
              </a:pPr>
              <a:r>
                <a:t/>
              </a:r>
              <a:endParaRPr/>
            </a:p>
          </p:txBody>
        </p:sp>
        <p:sp>
          <p:nvSpPr>
            <p:cNvPr id="60" name="Shape 60"/>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lvl="0">
                <a:spcBef>
                  <a:spcPts val="0"/>
                </a:spcBef>
                <a:buNone/>
              </a:pPr>
              <a:r>
                <a:t/>
              </a:r>
              <a:endParaRPr/>
            </a:p>
          </p:txBody>
        </p:sp>
        <p:sp>
          <p:nvSpPr>
            <p:cNvPr id="61" name="Shape 61"/>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lvl="0">
                <a:spcBef>
                  <a:spcPts val="0"/>
                </a:spcBef>
                <a:buNone/>
              </a:pPr>
              <a:r>
                <a:t/>
              </a:r>
              <a:endParaRPr/>
            </a:p>
          </p:txBody>
        </p:sp>
        <p:sp>
          <p:nvSpPr>
            <p:cNvPr id="62" name="Shape 62"/>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lvl="0">
                <a:spcBef>
                  <a:spcPts val="0"/>
                </a:spcBef>
                <a:buNone/>
              </a:pPr>
              <a:r>
                <a:t/>
              </a:r>
              <a:endParaRPr/>
            </a:p>
          </p:txBody>
        </p:sp>
        <p:sp>
          <p:nvSpPr>
            <p:cNvPr id="63" name="Shape 63"/>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lvl="0">
                <a:spcBef>
                  <a:spcPts val="0"/>
                </a:spcBef>
                <a:buNone/>
              </a:pPr>
              <a:r>
                <a:t/>
              </a:r>
              <a:endParaRPr/>
            </a:p>
          </p:txBody>
        </p:sp>
      </p:grpSp>
      <p:sp>
        <p:nvSpPr>
          <p:cNvPr id="64" name="Shape 64"/>
          <p:cNvSpPr txBox="1"/>
          <p:nvPr>
            <p:ph idx="12" type="sldNum"/>
          </p:nvPr>
        </p:nvSpPr>
        <p:spPr>
          <a:xfrm>
            <a:off x="8607475" y="4922273"/>
            <a:ext cx="548699" cy="221100"/>
          </a:xfrm>
          <a:prstGeom prst="rect">
            <a:avLst/>
          </a:prstGeom>
        </p:spPr>
        <p:txBody>
          <a:bodyPr anchorCtr="0" anchor="ctr" bIns="91425" lIns="91425" rIns="91425" tIns="91425">
            <a:noAutofit/>
          </a:bodyPr>
          <a:lstStyle/>
          <a:p>
            <a:pPr lvl="0">
              <a:spcBef>
                <a:spcPts val="0"/>
              </a:spcBef>
              <a:buNone/>
            </a:pPr>
            <a:fld id="{00000000-1234-1234-1234-123412341234}" type="slidenum">
              <a:rPr lang="en-GB">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ctr" bIns="91425" lIns="91425" rIns="91425" tIns="91425"/>
          <a:lstStyle>
            <a:lvl1pPr lvl="0">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lvl="1">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lvl="2">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lvl="3">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lvl="4">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lvl="5">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lvl="6">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lvl="7">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lvl="8">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p:txBody>
      </p:sp>
      <p:sp>
        <p:nvSpPr>
          <p:cNvPr id="7" name="Shape 7"/>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lvl="0">
              <a:spcBef>
                <a:spcPts val="0"/>
              </a:spcBef>
              <a:buClr>
                <a:schemeClr val="lt2"/>
              </a:buClr>
              <a:buSzPct val="100000"/>
              <a:buFont typeface="Georgia"/>
              <a:defRPr sz="3200">
                <a:solidFill>
                  <a:schemeClr val="lt2"/>
                </a:solidFill>
                <a:latin typeface="Georgia"/>
                <a:ea typeface="Georgia"/>
                <a:cs typeface="Georgia"/>
                <a:sym typeface="Georgia"/>
              </a:defRPr>
            </a:lvl1pPr>
            <a:lvl2pPr lvl="1">
              <a:spcBef>
                <a:spcPts val="560"/>
              </a:spcBef>
              <a:buClr>
                <a:schemeClr val="lt2"/>
              </a:buClr>
              <a:buSzPct val="100000"/>
              <a:buFont typeface="Georgia"/>
              <a:defRPr sz="2800">
                <a:solidFill>
                  <a:schemeClr val="lt2"/>
                </a:solidFill>
                <a:latin typeface="Georgia"/>
                <a:ea typeface="Georgia"/>
                <a:cs typeface="Georgia"/>
                <a:sym typeface="Georgia"/>
              </a:defRPr>
            </a:lvl2pPr>
            <a:lvl3pPr lvl="2">
              <a:spcBef>
                <a:spcPts val="480"/>
              </a:spcBef>
              <a:buClr>
                <a:schemeClr val="lt2"/>
              </a:buClr>
              <a:buSzPct val="100000"/>
              <a:buFont typeface="Georgia"/>
              <a:defRPr sz="2400">
                <a:solidFill>
                  <a:schemeClr val="lt2"/>
                </a:solidFill>
                <a:latin typeface="Georgia"/>
                <a:ea typeface="Georgia"/>
                <a:cs typeface="Georgia"/>
                <a:sym typeface="Georgia"/>
              </a:defRPr>
            </a:lvl3pPr>
            <a:lvl4pPr lvl="3">
              <a:spcBef>
                <a:spcPts val="400"/>
              </a:spcBef>
              <a:buClr>
                <a:schemeClr val="lt2"/>
              </a:buClr>
              <a:buSzPct val="100000"/>
              <a:buFont typeface="Georgia"/>
              <a:defRPr sz="2000">
                <a:solidFill>
                  <a:schemeClr val="lt2"/>
                </a:solidFill>
                <a:latin typeface="Georgia"/>
                <a:ea typeface="Georgia"/>
                <a:cs typeface="Georgia"/>
                <a:sym typeface="Georgia"/>
              </a:defRPr>
            </a:lvl4pPr>
            <a:lvl5pPr lvl="4">
              <a:spcBef>
                <a:spcPts val="400"/>
              </a:spcBef>
              <a:buClr>
                <a:schemeClr val="lt2"/>
              </a:buClr>
              <a:buSzPct val="100000"/>
              <a:buFont typeface="Georgia"/>
              <a:defRPr sz="2000">
                <a:solidFill>
                  <a:schemeClr val="lt2"/>
                </a:solidFill>
                <a:latin typeface="Georgia"/>
                <a:ea typeface="Georgia"/>
                <a:cs typeface="Georgia"/>
                <a:sym typeface="Georgia"/>
              </a:defRPr>
            </a:lvl5pPr>
            <a:lvl6pPr lvl="5">
              <a:spcBef>
                <a:spcPts val="400"/>
              </a:spcBef>
              <a:buClr>
                <a:schemeClr val="lt2"/>
              </a:buClr>
              <a:buSzPct val="100000"/>
              <a:buFont typeface="Georgia"/>
              <a:defRPr sz="2000">
                <a:solidFill>
                  <a:schemeClr val="lt2"/>
                </a:solidFill>
                <a:latin typeface="Georgia"/>
                <a:ea typeface="Georgia"/>
                <a:cs typeface="Georgia"/>
                <a:sym typeface="Georgia"/>
              </a:defRPr>
            </a:lvl6pPr>
            <a:lvl7pPr lvl="6">
              <a:spcBef>
                <a:spcPts val="400"/>
              </a:spcBef>
              <a:buClr>
                <a:schemeClr val="lt2"/>
              </a:buClr>
              <a:buSzPct val="100000"/>
              <a:buFont typeface="Georgia"/>
              <a:defRPr sz="2000">
                <a:solidFill>
                  <a:schemeClr val="lt2"/>
                </a:solidFill>
                <a:latin typeface="Georgia"/>
                <a:ea typeface="Georgia"/>
                <a:cs typeface="Georgia"/>
                <a:sym typeface="Georgia"/>
              </a:defRPr>
            </a:lvl7pPr>
            <a:lvl8pPr lvl="7">
              <a:spcBef>
                <a:spcPts val="400"/>
              </a:spcBef>
              <a:buClr>
                <a:schemeClr val="lt2"/>
              </a:buClr>
              <a:buSzPct val="100000"/>
              <a:buFont typeface="Georgia"/>
              <a:defRPr sz="2000">
                <a:solidFill>
                  <a:schemeClr val="lt2"/>
                </a:solidFill>
                <a:latin typeface="Georgia"/>
                <a:ea typeface="Georgia"/>
                <a:cs typeface="Georgia"/>
                <a:sym typeface="Georgia"/>
              </a:defRPr>
            </a:lvl8pPr>
            <a:lvl9pPr lvl="8">
              <a:spcBef>
                <a:spcPts val="400"/>
              </a:spcBef>
              <a:buClr>
                <a:schemeClr val="lt2"/>
              </a:buClr>
              <a:buSzPct val="100000"/>
              <a:buFont typeface="Georgia"/>
              <a:defRPr sz="2000">
                <a:solidFill>
                  <a:schemeClr val="lt2"/>
                </a:solidFill>
                <a:latin typeface="Georgia"/>
                <a:ea typeface="Georgia"/>
                <a:cs typeface="Georgia"/>
                <a:sym typeface="Georgia"/>
              </a:defRPr>
            </a:lvl9pPr>
          </a:lstStyle>
          <a:p/>
        </p:txBody>
      </p:sp>
      <p:sp>
        <p:nvSpPr>
          <p:cNvPr id="8" name="Shape 8"/>
          <p:cNvSpPr/>
          <p:nvPr/>
        </p:nvSpPr>
        <p:spPr>
          <a:xfrm>
            <a:off x="0" y="990"/>
            <a:ext cx="9144000" cy="88500"/>
          </a:xfrm>
          <a:prstGeom prst="rect">
            <a:avLst/>
          </a:prstGeom>
          <a:solidFill>
            <a:schemeClr val="accent2"/>
          </a:solidFill>
          <a:ln>
            <a:noFill/>
          </a:ln>
        </p:spPr>
        <p:txBody>
          <a:bodyPr anchorCtr="0" anchor="t" bIns="45700" lIns="91425" rIns="91425" tIns="45700">
            <a:noAutofit/>
          </a:bodyPr>
          <a:lstStyle/>
          <a:p>
            <a:pPr lvl="0">
              <a:spcBef>
                <a:spcPts val="0"/>
              </a:spcBef>
              <a:buNone/>
            </a:pPr>
            <a:r>
              <a:t/>
            </a:r>
            <a:endParaRPr/>
          </a:p>
        </p:txBody>
      </p:sp>
      <p:sp>
        <p:nvSpPr>
          <p:cNvPr id="9" name="Shape 9"/>
          <p:cNvSpPr txBox="1"/>
          <p:nvPr>
            <p:ph idx="12" type="sldNum"/>
          </p:nvPr>
        </p:nvSpPr>
        <p:spPr>
          <a:xfrm>
            <a:off x="8607475" y="4922273"/>
            <a:ext cx="548699" cy="2211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GB" sz="1300">
                <a:solidFill>
                  <a:schemeClr val="lt2"/>
                </a:solidFill>
                <a:latin typeface="Georgia"/>
                <a:ea typeface="Georgia"/>
                <a:cs typeface="Georgia"/>
                <a:sym typeface="Georgi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amazon.com/exec/obidos/ASIN/063121481X/omniglot-2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gif"/><Relationship Id="rId4" Type="http://schemas.openxmlformats.org/officeDocument/2006/relationships/image" Target="../media/image0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4.png"/><Relationship Id="rId4"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ctrTitle"/>
          </p:nvPr>
        </p:nvSpPr>
        <p:spPr>
          <a:xfrm>
            <a:off x="685800" y="518351"/>
            <a:ext cx="7772400" cy="894600"/>
          </a:xfrm>
          <a:prstGeom prst="rect">
            <a:avLst/>
          </a:prstGeom>
        </p:spPr>
        <p:txBody>
          <a:bodyPr anchorCtr="0" anchor="b" bIns="91425" lIns="91425" rIns="91425" tIns="91425">
            <a:noAutofit/>
          </a:bodyPr>
          <a:lstStyle/>
          <a:p>
            <a:pPr lvl="0">
              <a:spcBef>
                <a:spcPts val="0"/>
              </a:spcBef>
              <a:buNone/>
            </a:pPr>
            <a:r>
              <a:rPr lang="en-GB" sz="4200"/>
              <a:t>History of Writing Systems</a:t>
            </a:r>
          </a:p>
        </p:txBody>
      </p:sp>
      <p:sp>
        <p:nvSpPr>
          <p:cNvPr id="70" name="Shape 70"/>
          <p:cNvSpPr txBox="1"/>
          <p:nvPr>
            <p:ph idx="1" type="subTitle"/>
          </p:nvPr>
        </p:nvSpPr>
        <p:spPr>
          <a:xfrm>
            <a:off x="718825" y="1647992"/>
            <a:ext cx="7772400" cy="838799"/>
          </a:xfrm>
          <a:prstGeom prst="rect">
            <a:avLst/>
          </a:prstGeom>
        </p:spPr>
        <p:txBody>
          <a:bodyPr anchorCtr="0" anchor="t" bIns="91425" lIns="91425" rIns="91425" tIns="91425">
            <a:noAutofit/>
          </a:bodyPr>
          <a:lstStyle/>
          <a:p>
            <a:pPr lvl="0">
              <a:spcBef>
                <a:spcPts val="0"/>
              </a:spcBef>
              <a:buNone/>
            </a:pPr>
            <a:r>
              <a:rPr i="1" lang="en-GB"/>
              <a:t>by Simon Ager (of Omniglot.com)</a:t>
            </a:r>
          </a:p>
        </p:txBody>
      </p:sp>
      <p:pic>
        <p:nvPicPr>
          <p:cNvPr id="71" name="Shape 71"/>
          <p:cNvPicPr preferRelativeResize="0"/>
          <p:nvPr/>
        </p:nvPicPr>
        <p:blipFill>
          <a:blip r:embed="rId3">
            <a:alphaModFix/>
          </a:blip>
          <a:stretch>
            <a:fillRect/>
          </a:stretch>
        </p:blipFill>
        <p:spPr>
          <a:xfrm>
            <a:off x="966137" y="2821887"/>
            <a:ext cx="7343775" cy="5429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Types of writing system</a:t>
            </a:r>
          </a:p>
        </p:txBody>
      </p:sp>
      <p:sp>
        <p:nvSpPr>
          <p:cNvPr id="135" name="Shape 135"/>
          <p:cNvSpPr txBox="1"/>
          <p:nvPr>
            <p:ph idx="1" type="body"/>
          </p:nvPr>
        </p:nvSpPr>
        <p:spPr>
          <a:xfrm>
            <a:off x="415975" y="1063375"/>
            <a:ext cx="2661000" cy="2951099"/>
          </a:xfrm>
          <a:prstGeom prst="rect">
            <a:avLst/>
          </a:prstGeom>
        </p:spPr>
        <p:txBody>
          <a:bodyPr anchorCtr="0" anchor="t" bIns="91425" lIns="91425" rIns="91425" tIns="91425">
            <a:noAutofit/>
          </a:bodyPr>
          <a:lstStyle/>
          <a:p>
            <a:pPr lvl="0" rtl="0">
              <a:spcBef>
                <a:spcPts val="0"/>
              </a:spcBef>
              <a:buNone/>
            </a:pPr>
            <a:r>
              <a:rPr b="1" lang="en-GB" sz="1600">
                <a:solidFill>
                  <a:srgbClr val="FFFFFF"/>
                </a:solidFill>
              </a:rPr>
              <a:t>Semanto-phonetic scripts</a:t>
            </a:r>
          </a:p>
          <a:p>
            <a:pPr lvl="0" rtl="0">
              <a:spcBef>
                <a:spcPts val="0"/>
              </a:spcBef>
              <a:buNone/>
            </a:pPr>
            <a:r>
              <a:rPr lang="en-GB" sz="1600">
                <a:solidFill>
                  <a:srgbClr val="FFFFFF"/>
                </a:solidFill>
              </a:rPr>
              <a:t>Combine semantic and phonetic elements, including:</a:t>
            </a:r>
          </a:p>
          <a:p>
            <a:pPr lvl="0" rtl="0">
              <a:spcBef>
                <a:spcPts val="0"/>
              </a:spcBef>
              <a:buNone/>
            </a:pPr>
            <a:r>
              <a:t/>
            </a:r>
            <a:endParaRPr sz="1600">
              <a:solidFill>
                <a:srgbClr val="FFFFFF"/>
              </a:solidFill>
            </a:endParaRPr>
          </a:p>
          <a:p>
            <a:pPr indent="-330200" lvl="0" marL="457200" rtl="0">
              <a:spcBef>
                <a:spcPts val="0"/>
              </a:spcBef>
              <a:buClr>
                <a:srgbClr val="FFFFFF"/>
              </a:buClr>
              <a:buSzPct val="100000"/>
              <a:buChar char="-"/>
            </a:pPr>
            <a:r>
              <a:rPr lang="en-GB" sz="1600">
                <a:solidFill>
                  <a:srgbClr val="FFFFFF"/>
                </a:solidFill>
              </a:rPr>
              <a:t>pictograms</a:t>
            </a:r>
          </a:p>
          <a:p>
            <a:pPr indent="-330200" lvl="0" marL="457200" rtl="0">
              <a:spcBef>
                <a:spcPts val="0"/>
              </a:spcBef>
              <a:buClr>
                <a:srgbClr val="FFFFFF"/>
              </a:buClr>
              <a:buSzPct val="100000"/>
              <a:buChar char="-"/>
            </a:pPr>
            <a:r>
              <a:rPr lang="en-GB" sz="1600">
                <a:solidFill>
                  <a:srgbClr val="FFFFFF"/>
                </a:solidFill>
              </a:rPr>
              <a:t>ideograms</a:t>
            </a:r>
          </a:p>
          <a:p>
            <a:pPr indent="-330200" lvl="0" marL="457200" rtl="0">
              <a:spcBef>
                <a:spcPts val="0"/>
              </a:spcBef>
              <a:buClr>
                <a:srgbClr val="FFFFFF"/>
              </a:buClr>
              <a:buSzPct val="100000"/>
              <a:buChar char="-"/>
            </a:pPr>
            <a:r>
              <a:rPr lang="en-GB" sz="1600">
                <a:solidFill>
                  <a:srgbClr val="FFFFFF"/>
                </a:solidFill>
              </a:rPr>
              <a:t>phonetic symbols</a:t>
            </a:r>
          </a:p>
          <a:p>
            <a:pPr indent="-330200" lvl="0" marL="457200" rtl="0">
              <a:spcBef>
                <a:spcPts val="0"/>
              </a:spcBef>
              <a:buClr>
                <a:srgbClr val="FFFFFF"/>
              </a:buClr>
              <a:buSzPct val="100000"/>
              <a:buChar char="-"/>
            </a:pPr>
            <a:r>
              <a:rPr lang="en-GB" sz="1600">
                <a:solidFill>
                  <a:srgbClr val="FFFFFF"/>
                </a:solidFill>
              </a:rPr>
              <a:t>semantic symbols</a:t>
            </a:r>
          </a:p>
          <a:p>
            <a:pPr indent="-330200" lvl="0" marL="457200">
              <a:spcBef>
                <a:spcPts val="0"/>
              </a:spcBef>
              <a:buClr>
                <a:srgbClr val="FFFFFF"/>
              </a:buClr>
              <a:buSzPct val="100000"/>
              <a:buChar char="-"/>
            </a:pPr>
            <a:r>
              <a:rPr lang="en-GB" sz="1600">
                <a:solidFill>
                  <a:srgbClr val="FFFFFF"/>
                </a:solidFill>
              </a:rPr>
              <a:t>compound symbols</a:t>
            </a:r>
          </a:p>
        </p:txBody>
      </p:sp>
      <p:pic>
        <p:nvPicPr>
          <p:cNvPr id="136" name="Shape 136"/>
          <p:cNvPicPr preferRelativeResize="0"/>
          <p:nvPr/>
        </p:nvPicPr>
        <p:blipFill>
          <a:blip r:embed="rId3">
            <a:alphaModFix/>
          </a:blip>
          <a:stretch>
            <a:fillRect/>
          </a:stretch>
        </p:blipFill>
        <p:spPr>
          <a:xfrm>
            <a:off x="3530675" y="1138975"/>
            <a:ext cx="5238750" cy="3143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36678"/>
            <a:ext cx="8229600" cy="857400"/>
          </a:xfrm>
          <a:prstGeom prst="rect">
            <a:avLst/>
          </a:prstGeom>
        </p:spPr>
        <p:txBody>
          <a:bodyPr anchorCtr="0" anchor="ctr" bIns="91425" lIns="91425" rIns="91425" tIns="91425">
            <a:noAutofit/>
          </a:bodyPr>
          <a:lstStyle/>
          <a:p>
            <a:pPr lvl="0">
              <a:spcBef>
                <a:spcPts val="0"/>
              </a:spcBef>
              <a:buNone/>
            </a:pPr>
            <a:r>
              <a:rPr lang="en-GB" sz="3000"/>
              <a:t>Writing direction</a:t>
            </a:r>
          </a:p>
        </p:txBody>
      </p:sp>
      <p:pic>
        <p:nvPicPr>
          <p:cNvPr id="142" name="Shape 142"/>
          <p:cNvPicPr preferRelativeResize="0"/>
          <p:nvPr/>
        </p:nvPicPr>
        <p:blipFill>
          <a:blip r:embed="rId3">
            <a:alphaModFix/>
          </a:blip>
          <a:stretch>
            <a:fillRect/>
          </a:stretch>
        </p:blipFill>
        <p:spPr>
          <a:xfrm>
            <a:off x="3022000" y="691749"/>
            <a:ext cx="5944449" cy="3842699"/>
          </a:xfrm>
          <a:prstGeom prst="rect">
            <a:avLst/>
          </a:prstGeom>
          <a:noFill/>
          <a:ln>
            <a:noFill/>
          </a:ln>
        </p:spPr>
      </p:pic>
      <p:sp>
        <p:nvSpPr>
          <p:cNvPr id="143" name="Shape 143"/>
          <p:cNvSpPr txBox="1"/>
          <p:nvPr>
            <p:ph idx="1" type="body"/>
          </p:nvPr>
        </p:nvSpPr>
        <p:spPr>
          <a:xfrm>
            <a:off x="510000" y="744575"/>
            <a:ext cx="2454599" cy="3005699"/>
          </a:xfrm>
          <a:prstGeom prst="rect">
            <a:avLst/>
          </a:prstGeom>
        </p:spPr>
        <p:txBody>
          <a:bodyPr anchorCtr="0" anchor="t" bIns="91425" lIns="91425" rIns="91425" tIns="91425">
            <a:noAutofit/>
          </a:bodyPr>
          <a:lstStyle/>
          <a:p>
            <a:pPr lvl="0" rtl="0">
              <a:lnSpc>
                <a:spcPct val="150000"/>
              </a:lnSpc>
              <a:spcBef>
                <a:spcPts val="0"/>
              </a:spcBef>
              <a:buNone/>
            </a:pPr>
            <a:r>
              <a:rPr lang="en-GB" sz="1600">
                <a:solidFill>
                  <a:srgbClr val="FFFFFF"/>
                </a:solidFill>
              </a:rPr>
              <a:t>Many scripts started off with variable directionality and then settled to one direction.</a:t>
            </a:r>
          </a:p>
          <a:p>
            <a:pPr lvl="0" rtl="0">
              <a:lnSpc>
                <a:spcPct val="150000"/>
              </a:lnSpc>
              <a:spcBef>
                <a:spcPts val="0"/>
              </a:spcBef>
              <a:buNone/>
            </a:pPr>
            <a:r>
              <a:rPr lang="en-GB" sz="1600">
                <a:solidFill>
                  <a:srgbClr val="FFFFFF"/>
                </a:solidFill>
              </a:rPr>
              <a:t>Left to right in horizontal lines is the most popular direction (other directions are available).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a:t>Writing systems statistics</a:t>
            </a:r>
          </a:p>
        </p:txBody>
      </p:sp>
      <p:sp>
        <p:nvSpPr>
          <p:cNvPr id="149" name="Shape 149"/>
          <p:cNvSpPr txBox="1"/>
          <p:nvPr>
            <p:ph idx="1" type="body"/>
          </p:nvPr>
        </p:nvSpPr>
        <p:spPr>
          <a:xfrm>
            <a:off x="364750" y="1095050"/>
            <a:ext cx="4065600" cy="3266999"/>
          </a:xfrm>
          <a:prstGeom prst="rect">
            <a:avLst/>
          </a:prstGeom>
        </p:spPr>
        <p:txBody>
          <a:bodyPr anchorCtr="0" anchor="t" bIns="91425" lIns="91425" rIns="91425" tIns="91425">
            <a:noAutofit/>
          </a:bodyPr>
          <a:lstStyle/>
          <a:p>
            <a:pPr lvl="0" rtl="0">
              <a:spcBef>
                <a:spcPts val="0"/>
              </a:spcBef>
              <a:buNone/>
            </a:pPr>
            <a:r>
              <a:rPr lang="en-GB" sz="1800"/>
              <a:t>According to Ethnologue:</a:t>
            </a:r>
          </a:p>
          <a:p>
            <a:pPr indent="-342900" lvl="0" marL="457200" rtl="0">
              <a:spcBef>
                <a:spcPts val="0"/>
              </a:spcBef>
              <a:buSzPct val="100000"/>
            </a:pPr>
            <a:r>
              <a:rPr lang="en-GB" sz="1800"/>
              <a:t>7,105 languages</a:t>
            </a:r>
          </a:p>
          <a:p>
            <a:pPr indent="-342900" lvl="0" marL="457200" rtl="0">
              <a:spcBef>
                <a:spcPts val="0"/>
              </a:spcBef>
              <a:buSzPct val="100000"/>
            </a:pPr>
            <a:r>
              <a:rPr lang="en-GB" sz="1800"/>
              <a:t>3,570 have writing systems</a:t>
            </a:r>
          </a:p>
          <a:p>
            <a:pPr indent="-342900" lvl="0" marL="457200" rtl="0">
              <a:spcBef>
                <a:spcPts val="0"/>
              </a:spcBef>
              <a:buSzPct val="100000"/>
            </a:pPr>
            <a:r>
              <a:rPr lang="en-GB" sz="1800"/>
              <a:t>696 are unwritten</a:t>
            </a:r>
          </a:p>
          <a:p>
            <a:pPr indent="-342900" lvl="0" marL="457200" rtl="0">
              <a:spcBef>
                <a:spcPts val="0"/>
              </a:spcBef>
              <a:buSzPct val="100000"/>
            </a:pPr>
            <a:r>
              <a:rPr lang="en-GB" sz="1800"/>
              <a:t>No data for the rest</a:t>
            </a:r>
          </a:p>
          <a:p>
            <a:pPr lvl="0" rtl="0">
              <a:spcBef>
                <a:spcPts val="0"/>
              </a:spcBef>
              <a:buNone/>
            </a:pPr>
            <a:r>
              <a:t/>
            </a:r>
            <a:endParaRPr sz="1800"/>
          </a:p>
          <a:p>
            <a:pPr lvl="0" rtl="0">
              <a:spcBef>
                <a:spcPts val="0"/>
              </a:spcBef>
              <a:buNone/>
            </a:pPr>
            <a:r>
              <a:rPr lang="en-GB" sz="1800"/>
              <a:t>There are some 184 writing systems</a:t>
            </a:r>
          </a:p>
          <a:p>
            <a:pPr indent="-342900" lvl="0" marL="457200" rtl="0">
              <a:spcBef>
                <a:spcPts val="0"/>
              </a:spcBef>
              <a:buSzPct val="100000"/>
            </a:pPr>
            <a:r>
              <a:rPr lang="en-GB" sz="1800"/>
              <a:t>71 are in regular use</a:t>
            </a:r>
          </a:p>
          <a:p>
            <a:pPr indent="-342900" lvl="0" marL="457200" rtl="0">
              <a:spcBef>
                <a:spcPts val="0"/>
              </a:spcBef>
              <a:buSzPct val="100000"/>
            </a:pPr>
            <a:r>
              <a:rPr lang="en-GB" sz="1800"/>
              <a:t>33 are used to a limited extent</a:t>
            </a:r>
          </a:p>
          <a:p>
            <a:pPr indent="-342900" lvl="0" marL="457200" rtl="0">
              <a:spcBef>
                <a:spcPts val="0"/>
              </a:spcBef>
              <a:buSzPct val="100000"/>
            </a:pPr>
            <a:r>
              <a:rPr lang="en-GB" sz="1800"/>
              <a:t>80 are no longer used</a:t>
            </a:r>
          </a:p>
          <a:p>
            <a:pPr lvl="0">
              <a:spcBef>
                <a:spcPts val="0"/>
              </a:spcBef>
              <a:buNone/>
            </a:pPr>
            <a:r>
              <a:t/>
            </a:r>
            <a:endParaRPr sz="1800"/>
          </a:p>
        </p:txBody>
      </p:sp>
      <p:sp>
        <p:nvSpPr>
          <p:cNvPr id="150" name="Shape 150"/>
          <p:cNvSpPr txBox="1"/>
          <p:nvPr>
            <p:ph idx="1" type="body"/>
          </p:nvPr>
        </p:nvSpPr>
        <p:spPr>
          <a:xfrm>
            <a:off x="4720850" y="1002050"/>
            <a:ext cx="4065600" cy="3453000"/>
          </a:xfrm>
          <a:prstGeom prst="rect">
            <a:avLst/>
          </a:prstGeom>
        </p:spPr>
        <p:txBody>
          <a:bodyPr anchorCtr="0" anchor="t" bIns="91425" lIns="91425" rIns="91425" tIns="91425">
            <a:noAutofit/>
          </a:bodyPr>
          <a:lstStyle/>
          <a:p>
            <a:pPr lvl="0" rtl="0">
              <a:spcBef>
                <a:spcPts val="0"/>
              </a:spcBef>
              <a:buNone/>
            </a:pPr>
            <a:r>
              <a:rPr lang="en-GB" sz="1800"/>
              <a:t>Types of writing system</a:t>
            </a:r>
          </a:p>
          <a:p>
            <a:pPr indent="-342900" lvl="0" marL="457200" rtl="0">
              <a:spcBef>
                <a:spcPts val="0"/>
              </a:spcBef>
              <a:buSzPct val="100000"/>
            </a:pPr>
            <a:r>
              <a:rPr lang="en-GB" sz="1800"/>
              <a:t>19 abjads</a:t>
            </a:r>
          </a:p>
          <a:p>
            <a:pPr indent="-342900" lvl="0" marL="457200" rtl="0">
              <a:spcBef>
                <a:spcPts val="0"/>
              </a:spcBef>
              <a:buSzPct val="100000"/>
            </a:pPr>
            <a:r>
              <a:rPr lang="en-GB" sz="1800"/>
              <a:t>56 alphabets</a:t>
            </a:r>
          </a:p>
          <a:p>
            <a:pPr indent="-342900" lvl="0" marL="457200" rtl="0">
              <a:spcBef>
                <a:spcPts val="0"/>
              </a:spcBef>
              <a:buSzPct val="100000"/>
            </a:pPr>
            <a:r>
              <a:rPr lang="en-GB" sz="1800"/>
              <a:t>71 abugidas</a:t>
            </a:r>
          </a:p>
          <a:p>
            <a:pPr indent="-342900" lvl="0" marL="457200" rtl="0">
              <a:spcBef>
                <a:spcPts val="0"/>
              </a:spcBef>
              <a:buSzPct val="100000"/>
            </a:pPr>
            <a:r>
              <a:rPr lang="en-GB" sz="1800"/>
              <a:t>22 syllabaries</a:t>
            </a:r>
          </a:p>
          <a:p>
            <a:pPr indent="-342900" lvl="0" marL="457200" rtl="0">
              <a:spcBef>
                <a:spcPts val="0"/>
              </a:spcBef>
              <a:buSzPct val="100000"/>
            </a:pPr>
            <a:r>
              <a:rPr lang="en-GB" sz="1800"/>
              <a:t>16 semanto-phonetic scripts</a:t>
            </a:r>
          </a:p>
          <a:p>
            <a:pPr lvl="0" rtl="0">
              <a:spcBef>
                <a:spcPts val="0"/>
              </a:spcBef>
              <a:buNone/>
            </a:pPr>
            <a:r>
              <a:t/>
            </a:r>
            <a:endParaRPr sz="1800"/>
          </a:p>
          <a:p>
            <a:pPr lvl="0" rtl="0">
              <a:spcBef>
                <a:spcPts val="0"/>
              </a:spcBef>
              <a:buNone/>
            </a:pPr>
            <a:r>
              <a:rPr lang="en-GB" sz="1800"/>
              <a:t>Most widely-used writing systems</a:t>
            </a:r>
          </a:p>
          <a:p>
            <a:pPr indent="-342900" lvl="0" marL="457200" rtl="0">
              <a:spcBef>
                <a:spcPts val="0"/>
              </a:spcBef>
              <a:buSzPct val="100000"/>
            </a:pPr>
            <a:r>
              <a:rPr lang="en-GB" sz="1800"/>
              <a:t>Latin/Roman</a:t>
            </a:r>
          </a:p>
          <a:p>
            <a:pPr indent="-342900" lvl="0" marL="457200" rtl="0">
              <a:spcBef>
                <a:spcPts val="0"/>
              </a:spcBef>
              <a:buSzPct val="100000"/>
            </a:pPr>
            <a:r>
              <a:rPr lang="en-GB" sz="1800"/>
              <a:t>Cyrillic</a:t>
            </a:r>
          </a:p>
          <a:p>
            <a:pPr indent="-342900" lvl="0" marL="457200" rtl="0">
              <a:spcBef>
                <a:spcPts val="0"/>
              </a:spcBef>
              <a:buSzPct val="100000"/>
            </a:pPr>
            <a:r>
              <a:rPr lang="en-GB" sz="1800"/>
              <a:t>Arabic</a:t>
            </a:r>
          </a:p>
          <a:p>
            <a:pPr indent="-342900" lvl="0" marL="457200" rtl="0">
              <a:spcBef>
                <a:spcPts val="0"/>
              </a:spcBef>
              <a:buSzPct val="100000"/>
            </a:pPr>
            <a:r>
              <a:rPr lang="en-GB" sz="1800"/>
              <a:t>Devanagari</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Clay tokens (c. 8,000 BC)</a:t>
            </a:r>
          </a:p>
        </p:txBody>
      </p:sp>
      <p:sp>
        <p:nvSpPr>
          <p:cNvPr id="156" name="Shape 156"/>
          <p:cNvSpPr txBox="1"/>
          <p:nvPr>
            <p:ph idx="1" type="body"/>
          </p:nvPr>
        </p:nvSpPr>
        <p:spPr>
          <a:xfrm>
            <a:off x="298725" y="1199075"/>
            <a:ext cx="3630000" cy="3266999"/>
          </a:xfrm>
          <a:prstGeom prst="rect">
            <a:avLst/>
          </a:prstGeom>
        </p:spPr>
        <p:txBody>
          <a:bodyPr anchorCtr="0" anchor="t" bIns="91425" lIns="91425" rIns="91425" tIns="91425">
            <a:noAutofit/>
          </a:bodyPr>
          <a:lstStyle/>
          <a:p>
            <a:pPr lvl="0" rtl="0">
              <a:lnSpc>
                <a:spcPct val="150000"/>
              </a:lnSpc>
              <a:spcBef>
                <a:spcPts val="0"/>
              </a:spcBef>
              <a:buNone/>
            </a:pPr>
            <a:r>
              <a:rPr lang="en-GB" sz="1700"/>
              <a:t>Used in: Mesopotamia (Israel, Syria, Turkey, Iraq and Iran)</a:t>
            </a:r>
          </a:p>
          <a:p>
            <a:pPr lvl="0" rtl="0">
              <a:lnSpc>
                <a:spcPct val="150000"/>
              </a:lnSpc>
              <a:spcBef>
                <a:spcPts val="0"/>
              </a:spcBef>
              <a:buNone/>
            </a:pPr>
            <a:r>
              <a:rPr lang="en-GB" sz="1700"/>
              <a:t>Used from: c. 8,000-1,500 BC</a:t>
            </a:r>
          </a:p>
          <a:p>
            <a:pPr lvl="0" rtl="0">
              <a:lnSpc>
                <a:spcPct val="150000"/>
              </a:lnSpc>
              <a:spcBef>
                <a:spcPts val="0"/>
              </a:spcBef>
              <a:buNone/>
            </a:pPr>
            <a:r>
              <a:rPr lang="en-GB" sz="1700"/>
              <a:t>Number of shapes: c. 500</a:t>
            </a:r>
          </a:p>
          <a:p>
            <a:pPr lvl="0" rtl="0">
              <a:lnSpc>
                <a:spcPct val="150000"/>
              </a:lnSpc>
              <a:spcBef>
                <a:spcPts val="0"/>
              </a:spcBef>
              <a:buNone/>
            </a:pPr>
            <a:r>
              <a:rPr lang="en-GB" sz="1700"/>
              <a:t>Use: record keeping - Sumerian script possibly based on them.</a:t>
            </a:r>
          </a:p>
        </p:txBody>
      </p:sp>
      <p:pic>
        <p:nvPicPr>
          <p:cNvPr id="157" name="Shape 157"/>
          <p:cNvPicPr preferRelativeResize="0"/>
          <p:nvPr/>
        </p:nvPicPr>
        <p:blipFill>
          <a:blip r:embed="rId3">
            <a:alphaModFix/>
          </a:blip>
          <a:stretch>
            <a:fillRect/>
          </a:stretch>
        </p:blipFill>
        <p:spPr>
          <a:xfrm>
            <a:off x="4192725" y="1199075"/>
            <a:ext cx="4788424" cy="27453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Vinča / Old European script (8,000 BC)</a:t>
            </a:r>
          </a:p>
        </p:txBody>
      </p:sp>
      <p:sp>
        <p:nvSpPr>
          <p:cNvPr id="163" name="Shape 163"/>
          <p:cNvSpPr txBox="1"/>
          <p:nvPr>
            <p:ph idx="1" type="body"/>
          </p:nvPr>
        </p:nvSpPr>
        <p:spPr>
          <a:xfrm>
            <a:off x="508400" y="1132175"/>
            <a:ext cx="2990999" cy="3266999"/>
          </a:xfrm>
          <a:prstGeom prst="rect">
            <a:avLst/>
          </a:prstGeom>
        </p:spPr>
        <p:txBody>
          <a:bodyPr anchorCtr="0" anchor="t" bIns="91425" lIns="91425" rIns="91425" tIns="91425">
            <a:noAutofit/>
          </a:bodyPr>
          <a:lstStyle/>
          <a:p>
            <a:pPr lvl="0" rtl="0">
              <a:lnSpc>
                <a:spcPct val="150000"/>
              </a:lnSpc>
              <a:spcBef>
                <a:spcPts val="0"/>
              </a:spcBef>
              <a:buNone/>
            </a:pPr>
            <a:r>
              <a:rPr lang="en-GB" sz="1600"/>
              <a:t>Used in: Romania and Serbia</a:t>
            </a:r>
          </a:p>
          <a:p>
            <a:pPr lvl="0" rtl="0">
              <a:lnSpc>
                <a:spcPct val="150000"/>
              </a:lnSpc>
              <a:spcBef>
                <a:spcPts val="0"/>
              </a:spcBef>
              <a:buNone/>
            </a:pPr>
            <a:r>
              <a:rPr lang="en-GB" sz="1600"/>
              <a:t>Used from: c. 8,000-6,500 BC</a:t>
            </a:r>
          </a:p>
          <a:p>
            <a:pPr lvl="0" rtl="0">
              <a:lnSpc>
                <a:spcPct val="150000"/>
              </a:lnSpc>
              <a:spcBef>
                <a:spcPts val="0"/>
              </a:spcBef>
              <a:buNone/>
            </a:pPr>
            <a:r>
              <a:rPr lang="en-GB" sz="1600"/>
              <a:t>Type of script: Proto-writing?</a:t>
            </a:r>
          </a:p>
          <a:p>
            <a:pPr lvl="0" rtl="0">
              <a:lnSpc>
                <a:spcPct val="150000"/>
              </a:lnSpc>
              <a:spcBef>
                <a:spcPts val="0"/>
              </a:spcBef>
              <a:buClr>
                <a:schemeClr val="dk2"/>
              </a:buClr>
              <a:buSzPct val="68750"/>
              <a:buFont typeface="Arial"/>
              <a:buNone/>
            </a:pPr>
            <a:r>
              <a:rPr lang="en-GB" sz="1600"/>
              <a:t>Direction of writing: variable</a:t>
            </a:r>
          </a:p>
          <a:p>
            <a:pPr lvl="0" rtl="0">
              <a:lnSpc>
                <a:spcPct val="150000"/>
              </a:lnSpc>
              <a:spcBef>
                <a:spcPts val="0"/>
              </a:spcBef>
              <a:buClr>
                <a:schemeClr val="dk2"/>
              </a:buClr>
              <a:buSzPct val="68750"/>
              <a:buFont typeface="Arial"/>
              <a:buNone/>
            </a:pPr>
            <a:r>
              <a:rPr lang="en-GB" sz="1600"/>
              <a:t>Used to write: ?</a:t>
            </a:r>
          </a:p>
          <a:p>
            <a:pPr lvl="0" rtl="0">
              <a:lnSpc>
                <a:spcPct val="150000"/>
              </a:lnSpc>
              <a:spcBef>
                <a:spcPts val="0"/>
              </a:spcBef>
              <a:buClr>
                <a:schemeClr val="dk2"/>
              </a:buClr>
              <a:buSzPct val="68750"/>
              <a:buFont typeface="Arial"/>
              <a:buNone/>
            </a:pPr>
            <a:r>
              <a:rPr lang="en-GB" sz="1600"/>
              <a:t>Number of glyphs: c. 100</a:t>
            </a:r>
          </a:p>
        </p:txBody>
      </p:sp>
      <p:pic>
        <p:nvPicPr>
          <p:cNvPr id="164" name="Shape 164"/>
          <p:cNvPicPr preferRelativeResize="0"/>
          <p:nvPr/>
        </p:nvPicPr>
        <p:blipFill>
          <a:blip r:embed="rId3">
            <a:alphaModFix/>
          </a:blip>
          <a:stretch>
            <a:fillRect/>
          </a:stretch>
        </p:blipFill>
        <p:spPr>
          <a:xfrm>
            <a:off x="3648062" y="1132175"/>
            <a:ext cx="5038725" cy="3048000"/>
          </a:xfrm>
          <a:prstGeom prst="rect">
            <a:avLst/>
          </a:prstGeom>
          <a:noFill/>
          <a:ln>
            <a:noFill/>
          </a:ln>
        </p:spPr>
      </p:pic>
      <p:sp>
        <p:nvSpPr>
          <p:cNvPr id="165" name="Shape 165"/>
          <p:cNvSpPr txBox="1"/>
          <p:nvPr/>
        </p:nvSpPr>
        <p:spPr>
          <a:xfrm>
            <a:off x="4021075" y="3704125"/>
            <a:ext cx="1994099" cy="417300"/>
          </a:xfrm>
          <a:prstGeom prst="rect">
            <a:avLst/>
          </a:prstGeom>
          <a:noFill/>
          <a:ln>
            <a:noFill/>
          </a:ln>
        </p:spPr>
        <p:txBody>
          <a:bodyPr anchorCtr="0" anchor="t" bIns="91425" lIns="91425" rIns="91425" tIns="91425">
            <a:noAutofit/>
          </a:bodyPr>
          <a:lstStyle/>
          <a:p>
            <a:pPr lvl="0" algn="ctr">
              <a:spcBef>
                <a:spcPts val="0"/>
              </a:spcBef>
              <a:buNone/>
            </a:pPr>
            <a:r>
              <a:rPr lang="en-GB">
                <a:solidFill>
                  <a:srgbClr val="FFFFFF"/>
                </a:solidFill>
              </a:rPr>
              <a:t>Tărtăria tablets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(Proto-)Writing in China (c. 6,600 BC)</a:t>
            </a:r>
          </a:p>
        </p:txBody>
      </p:sp>
      <p:sp>
        <p:nvSpPr>
          <p:cNvPr id="171" name="Shape 171"/>
          <p:cNvSpPr txBox="1"/>
          <p:nvPr>
            <p:ph idx="1" type="body"/>
          </p:nvPr>
        </p:nvSpPr>
        <p:spPr>
          <a:xfrm>
            <a:off x="609075" y="1193550"/>
            <a:ext cx="3398699" cy="3084900"/>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Jiǎhú (賈湖), Henan province, and other parts of China</a:t>
            </a:r>
          </a:p>
          <a:p>
            <a:pPr lvl="0" rtl="0">
              <a:lnSpc>
                <a:spcPct val="150000"/>
              </a:lnSpc>
              <a:spcBef>
                <a:spcPts val="0"/>
              </a:spcBef>
              <a:buClr>
                <a:schemeClr val="dk2"/>
              </a:buClr>
              <a:buSzPct val="68750"/>
              <a:buFont typeface="Arial"/>
              <a:buNone/>
            </a:pPr>
            <a:r>
              <a:rPr lang="en-GB" sz="1600"/>
              <a:t>Used from: c. 6,600 BC</a:t>
            </a:r>
          </a:p>
          <a:p>
            <a:pPr lvl="0" rtl="0">
              <a:lnSpc>
                <a:spcPct val="150000"/>
              </a:lnSpc>
              <a:spcBef>
                <a:spcPts val="0"/>
              </a:spcBef>
              <a:buClr>
                <a:schemeClr val="dk2"/>
              </a:buClr>
              <a:buSzPct val="68750"/>
              <a:buFont typeface="Arial"/>
              <a:buNone/>
            </a:pPr>
            <a:r>
              <a:rPr lang="en-GB" sz="1600"/>
              <a:t>Type of script: Proto-writing?</a:t>
            </a:r>
          </a:p>
          <a:p>
            <a:pPr lvl="0" rtl="0">
              <a:lnSpc>
                <a:spcPct val="150000"/>
              </a:lnSpc>
              <a:spcBef>
                <a:spcPts val="0"/>
              </a:spcBef>
              <a:buClr>
                <a:schemeClr val="dk2"/>
              </a:buClr>
              <a:buSzPct val="68750"/>
              <a:buFont typeface="Arial"/>
              <a:buNone/>
            </a:pPr>
            <a:r>
              <a:rPr lang="en-GB" sz="1600"/>
              <a:t>Direction of writing: variable</a:t>
            </a:r>
          </a:p>
          <a:p>
            <a:pPr lvl="0" rtl="0">
              <a:lnSpc>
                <a:spcPct val="150000"/>
              </a:lnSpc>
              <a:spcBef>
                <a:spcPts val="0"/>
              </a:spcBef>
              <a:buNone/>
            </a:pPr>
            <a:r>
              <a:rPr lang="en-GB" sz="1600"/>
              <a:t>Number of glyphs: c. 100</a:t>
            </a:r>
          </a:p>
        </p:txBody>
      </p:sp>
      <p:pic>
        <p:nvPicPr>
          <p:cNvPr id="172" name="Shape 172"/>
          <p:cNvPicPr preferRelativeResize="0"/>
          <p:nvPr/>
        </p:nvPicPr>
        <p:blipFill>
          <a:blip r:embed="rId3">
            <a:alphaModFix/>
          </a:blip>
          <a:stretch>
            <a:fillRect/>
          </a:stretch>
        </p:blipFill>
        <p:spPr>
          <a:xfrm>
            <a:off x="4610998" y="1193550"/>
            <a:ext cx="4075799" cy="28102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Indus script (c. 3,500 BC)</a:t>
            </a:r>
          </a:p>
        </p:txBody>
      </p:sp>
      <p:sp>
        <p:nvSpPr>
          <p:cNvPr id="178" name="Shape 178"/>
          <p:cNvSpPr txBox="1"/>
          <p:nvPr>
            <p:ph idx="1" type="body"/>
          </p:nvPr>
        </p:nvSpPr>
        <p:spPr>
          <a:xfrm>
            <a:off x="457200" y="1200150"/>
            <a:ext cx="4164600" cy="2299199"/>
          </a:xfrm>
          <a:prstGeom prst="rect">
            <a:avLst/>
          </a:prstGeom>
        </p:spPr>
        <p:txBody>
          <a:bodyPr anchorCtr="0" anchor="t" bIns="91425" lIns="91425" rIns="91425" tIns="91425">
            <a:noAutofit/>
          </a:bodyPr>
          <a:lstStyle/>
          <a:p>
            <a:pPr lvl="0" rtl="0">
              <a:lnSpc>
                <a:spcPct val="150000"/>
              </a:lnSpc>
              <a:spcBef>
                <a:spcPts val="0"/>
              </a:spcBef>
              <a:buNone/>
            </a:pPr>
            <a:r>
              <a:rPr lang="en-GB" sz="1600"/>
              <a:t>Used in: Indus valley, India</a:t>
            </a:r>
          </a:p>
          <a:p>
            <a:pPr lvl="0" rtl="0">
              <a:lnSpc>
                <a:spcPct val="150000"/>
              </a:lnSpc>
              <a:spcBef>
                <a:spcPts val="0"/>
              </a:spcBef>
              <a:buNone/>
            </a:pPr>
            <a:r>
              <a:rPr lang="en-GB" sz="1600"/>
              <a:t>Used from: c. 3,500-1,900 BC</a:t>
            </a:r>
          </a:p>
          <a:p>
            <a:pPr lvl="0" rtl="0">
              <a:lnSpc>
                <a:spcPct val="150000"/>
              </a:lnSpc>
              <a:spcBef>
                <a:spcPts val="0"/>
              </a:spcBef>
              <a:buNone/>
            </a:pPr>
            <a:r>
              <a:rPr lang="en-GB" sz="1600"/>
              <a:t>Type of script: undeciphered</a:t>
            </a:r>
          </a:p>
          <a:p>
            <a:pPr lvl="0" rtl="0">
              <a:lnSpc>
                <a:spcPct val="150000"/>
              </a:lnSpc>
              <a:spcBef>
                <a:spcPts val="0"/>
              </a:spcBef>
              <a:buClr>
                <a:schemeClr val="dk2"/>
              </a:buClr>
              <a:buSzPct val="68750"/>
              <a:buFont typeface="Arial"/>
              <a:buNone/>
            </a:pPr>
            <a:r>
              <a:rPr lang="en-GB" sz="1600"/>
              <a:t>Direction of writing: variable</a:t>
            </a:r>
          </a:p>
          <a:p>
            <a:pPr lvl="0">
              <a:lnSpc>
                <a:spcPct val="150000"/>
              </a:lnSpc>
              <a:spcBef>
                <a:spcPts val="0"/>
              </a:spcBef>
              <a:buClr>
                <a:schemeClr val="dk2"/>
              </a:buClr>
              <a:buSzPct val="68750"/>
              <a:buFont typeface="Arial"/>
              <a:buNone/>
            </a:pPr>
            <a:r>
              <a:rPr lang="en-GB" sz="1600"/>
              <a:t>Used to write: Proto-Dravidian / Sanskrit (?)</a:t>
            </a:r>
          </a:p>
        </p:txBody>
      </p:sp>
      <p:pic>
        <p:nvPicPr>
          <p:cNvPr id="179" name="Shape 179"/>
          <p:cNvPicPr preferRelativeResize="0"/>
          <p:nvPr/>
        </p:nvPicPr>
        <p:blipFill>
          <a:blip r:embed="rId3">
            <a:alphaModFix/>
          </a:blip>
          <a:stretch>
            <a:fillRect/>
          </a:stretch>
        </p:blipFill>
        <p:spPr>
          <a:xfrm>
            <a:off x="4985028" y="1200154"/>
            <a:ext cx="3636599" cy="293192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Cuneiform (c. 3,600 BC)</a:t>
            </a:r>
          </a:p>
        </p:txBody>
      </p:sp>
      <p:sp>
        <p:nvSpPr>
          <p:cNvPr id="185" name="Shape 185"/>
          <p:cNvSpPr txBox="1"/>
          <p:nvPr>
            <p:ph idx="1" type="body"/>
          </p:nvPr>
        </p:nvSpPr>
        <p:spPr>
          <a:xfrm>
            <a:off x="554625" y="1167150"/>
            <a:ext cx="3816299" cy="2840700"/>
          </a:xfrm>
          <a:prstGeom prst="rect">
            <a:avLst/>
          </a:prstGeom>
        </p:spPr>
        <p:txBody>
          <a:bodyPr anchorCtr="0" anchor="t" bIns="91425" lIns="91425" rIns="91425" tIns="91425">
            <a:noAutofit/>
          </a:bodyPr>
          <a:lstStyle/>
          <a:p>
            <a:pPr lvl="0" rtl="0">
              <a:lnSpc>
                <a:spcPct val="150000"/>
              </a:lnSpc>
              <a:spcBef>
                <a:spcPts val="0"/>
              </a:spcBef>
              <a:buClr>
                <a:schemeClr val="dk2"/>
              </a:buClr>
              <a:buSzPct val="78571"/>
              <a:buFont typeface="Arial"/>
              <a:buNone/>
            </a:pPr>
            <a:r>
              <a:rPr lang="en-GB" sz="1400"/>
              <a:t>Used in: Mesopotamia</a:t>
            </a:r>
          </a:p>
          <a:p>
            <a:pPr lvl="0" rtl="0">
              <a:lnSpc>
                <a:spcPct val="150000"/>
              </a:lnSpc>
              <a:spcBef>
                <a:spcPts val="0"/>
              </a:spcBef>
              <a:buClr>
                <a:schemeClr val="dk2"/>
              </a:buClr>
              <a:buSzPct val="78571"/>
              <a:buFont typeface="Arial"/>
              <a:buNone/>
            </a:pPr>
            <a:r>
              <a:rPr lang="en-GB" sz="1400"/>
              <a:t>Used from: c. 3,600 BC -  75 AD</a:t>
            </a:r>
          </a:p>
          <a:p>
            <a:pPr lvl="0" rtl="0">
              <a:lnSpc>
                <a:spcPct val="150000"/>
              </a:lnSpc>
              <a:spcBef>
                <a:spcPts val="0"/>
              </a:spcBef>
              <a:buClr>
                <a:schemeClr val="dk2"/>
              </a:buClr>
              <a:buSzPct val="78571"/>
              <a:buFont typeface="Arial"/>
              <a:buNone/>
            </a:pPr>
            <a:r>
              <a:rPr lang="en-GB" sz="1400"/>
              <a:t>Type of script: semanto-phonetic / syllabic</a:t>
            </a:r>
          </a:p>
          <a:p>
            <a:pPr lvl="0" rtl="0">
              <a:lnSpc>
                <a:spcPct val="150000"/>
              </a:lnSpc>
              <a:spcBef>
                <a:spcPts val="0"/>
              </a:spcBef>
              <a:buClr>
                <a:schemeClr val="dk2"/>
              </a:buClr>
              <a:buSzPct val="78571"/>
              <a:buFont typeface="Arial"/>
              <a:buNone/>
            </a:pPr>
            <a:r>
              <a:rPr lang="en-GB" sz="1400"/>
              <a:t>Direction of writing: variable</a:t>
            </a:r>
          </a:p>
          <a:p>
            <a:pPr lvl="0" rtl="0">
              <a:lnSpc>
                <a:spcPct val="150000"/>
              </a:lnSpc>
              <a:spcBef>
                <a:spcPts val="0"/>
              </a:spcBef>
              <a:buClr>
                <a:schemeClr val="dk2"/>
              </a:buClr>
              <a:buSzPct val="78571"/>
              <a:buFont typeface="Arial"/>
              <a:buNone/>
            </a:pPr>
            <a:r>
              <a:rPr lang="en-GB" sz="1400"/>
              <a:t>Used to write: Sumerian, Akkadian, Hittite, Persian, Ugaritic, etc.</a:t>
            </a:r>
          </a:p>
          <a:p>
            <a:pPr lvl="0" rtl="0">
              <a:lnSpc>
                <a:spcPct val="150000"/>
              </a:lnSpc>
              <a:spcBef>
                <a:spcPts val="0"/>
              </a:spcBef>
              <a:buClr>
                <a:schemeClr val="dk2"/>
              </a:buClr>
              <a:buSzPct val="78571"/>
              <a:buFont typeface="Arial"/>
              <a:buNone/>
            </a:pPr>
            <a:r>
              <a:rPr lang="en-GB" sz="1400"/>
              <a:t>Number of glyphs: 1,000 (plus 500 variants)</a:t>
            </a:r>
          </a:p>
        </p:txBody>
      </p:sp>
      <p:pic>
        <p:nvPicPr>
          <p:cNvPr id="186" name="Shape 186"/>
          <p:cNvPicPr preferRelativeResize="0"/>
          <p:nvPr/>
        </p:nvPicPr>
        <p:blipFill>
          <a:blip r:embed="rId3">
            <a:alphaModFix/>
          </a:blip>
          <a:stretch>
            <a:fillRect/>
          </a:stretch>
        </p:blipFill>
        <p:spPr>
          <a:xfrm>
            <a:off x="4484259" y="976062"/>
            <a:ext cx="4476214" cy="322287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Egyptian Hieroglyphs (c. 3,400 BC)</a:t>
            </a:r>
          </a:p>
        </p:txBody>
      </p:sp>
      <p:sp>
        <p:nvSpPr>
          <p:cNvPr id="192" name="Shape 192"/>
          <p:cNvSpPr txBox="1"/>
          <p:nvPr>
            <p:ph idx="1" type="body"/>
          </p:nvPr>
        </p:nvSpPr>
        <p:spPr>
          <a:xfrm>
            <a:off x="396150" y="1200150"/>
            <a:ext cx="3539100" cy="3111299"/>
          </a:xfrm>
          <a:prstGeom prst="rect">
            <a:avLst/>
          </a:prstGeom>
        </p:spPr>
        <p:txBody>
          <a:bodyPr anchorCtr="0" anchor="t" bIns="91425" lIns="91425" rIns="91425" tIns="91425">
            <a:noAutofit/>
          </a:bodyPr>
          <a:lstStyle/>
          <a:p>
            <a:pPr lvl="0" rtl="0">
              <a:lnSpc>
                <a:spcPct val="150000"/>
              </a:lnSpc>
              <a:spcBef>
                <a:spcPts val="0"/>
              </a:spcBef>
              <a:buNone/>
            </a:pPr>
            <a:r>
              <a:rPr lang="en-GB" sz="1600"/>
              <a:t>Used in: Egypt</a:t>
            </a:r>
          </a:p>
          <a:p>
            <a:pPr lvl="0" rtl="0">
              <a:lnSpc>
                <a:spcPct val="150000"/>
              </a:lnSpc>
              <a:spcBef>
                <a:spcPts val="0"/>
              </a:spcBef>
              <a:buNone/>
            </a:pPr>
            <a:r>
              <a:rPr lang="en-GB" sz="1600"/>
              <a:t>Used from: c. 3400 BC - 396 AD</a:t>
            </a:r>
          </a:p>
          <a:p>
            <a:pPr lvl="0" rtl="0">
              <a:lnSpc>
                <a:spcPct val="150000"/>
              </a:lnSpc>
              <a:spcBef>
                <a:spcPts val="0"/>
              </a:spcBef>
              <a:buNone/>
            </a:pPr>
            <a:r>
              <a:rPr lang="en-GB" sz="1600"/>
              <a:t>Type of script: semanto-phonetic</a:t>
            </a:r>
          </a:p>
          <a:p>
            <a:pPr lvl="0" rtl="0">
              <a:lnSpc>
                <a:spcPct val="150000"/>
              </a:lnSpc>
              <a:spcBef>
                <a:spcPts val="0"/>
              </a:spcBef>
              <a:buNone/>
            </a:pPr>
            <a:r>
              <a:rPr lang="en-GB" sz="1600"/>
              <a:t>Direction of writing: variable</a:t>
            </a:r>
          </a:p>
          <a:p>
            <a:pPr lvl="0" rtl="0">
              <a:lnSpc>
                <a:spcPct val="150000"/>
              </a:lnSpc>
              <a:spcBef>
                <a:spcPts val="0"/>
              </a:spcBef>
              <a:buNone/>
            </a:pPr>
            <a:r>
              <a:rPr lang="en-GB" sz="1600"/>
              <a:t>Used to write: Egyptian</a:t>
            </a:r>
          </a:p>
          <a:p>
            <a:pPr lvl="0" rtl="0">
              <a:lnSpc>
                <a:spcPct val="150000"/>
              </a:lnSpc>
              <a:spcBef>
                <a:spcPts val="0"/>
              </a:spcBef>
              <a:buNone/>
            </a:pPr>
            <a:r>
              <a:rPr lang="en-GB" sz="1600"/>
              <a:t>Number of glyphs: 5,000+ (700 in common use)</a:t>
            </a:r>
          </a:p>
          <a:p>
            <a:pPr lvl="0">
              <a:lnSpc>
                <a:spcPct val="150000"/>
              </a:lnSpc>
              <a:spcBef>
                <a:spcPts val="0"/>
              </a:spcBef>
              <a:buNone/>
            </a:pPr>
            <a:r>
              <a:rPr lang="en-GB" sz="1600"/>
              <a:t>Reputedly invented by the god Thoth</a:t>
            </a:r>
          </a:p>
        </p:txBody>
      </p:sp>
      <p:pic>
        <p:nvPicPr>
          <p:cNvPr id="193" name="Shape 193"/>
          <p:cNvPicPr preferRelativeResize="0"/>
          <p:nvPr/>
        </p:nvPicPr>
        <p:blipFill>
          <a:blip r:embed="rId3">
            <a:alphaModFix/>
          </a:blip>
          <a:stretch>
            <a:fillRect/>
          </a:stretch>
        </p:blipFill>
        <p:spPr>
          <a:xfrm>
            <a:off x="4054050" y="1252200"/>
            <a:ext cx="4725174" cy="23544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93726"/>
            <a:ext cx="8229600" cy="526800"/>
          </a:xfrm>
          <a:prstGeom prst="rect">
            <a:avLst/>
          </a:prstGeom>
        </p:spPr>
        <p:txBody>
          <a:bodyPr anchorCtr="0" anchor="ctr" bIns="91425" lIns="91425" rIns="91425" tIns="91425">
            <a:noAutofit/>
          </a:bodyPr>
          <a:lstStyle/>
          <a:p>
            <a:pPr lvl="0">
              <a:spcBef>
                <a:spcPts val="0"/>
              </a:spcBef>
              <a:buNone/>
            </a:pPr>
            <a:r>
              <a:rPr lang="en-GB" sz="3000"/>
              <a:t>Map of ancient Mesopotamia</a:t>
            </a:r>
          </a:p>
        </p:txBody>
      </p:sp>
      <p:pic>
        <p:nvPicPr>
          <p:cNvPr id="199" name="Shape 199"/>
          <p:cNvPicPr preferRelativeResize="0"/>
          <p:nvPr/>
        </p:nvPicPr>
        <p:blipFill>
          <a:blip r:embed="rId3">
            <a:alphaModFix/>
          </a:blip>
          <a:stretch>
            <a:fillRect/>
          </a:stretch>
        </p:blipFill>
        <p:spPr>
          <a:xfrm>
            <a:off x="534825" y="732775"/>
            <a:ext cx="7064900" cy="37858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 name="Shape 75"/>
        <p:cNvGrpSpPr/>
        <p:nvPr/>
      </p:nvGrpSpPr>
      <p:grpSpPr>
        <a:xfrm>
          <a:off x="0" y="0"/>
          <a:ext cx="0" cy="0"/>
          <a:chOff x="0" y="0"/>
          <a:chExt cx="0" cy="0"/>
        </a:xfrm>
      </p:grpSpPr>
      <p:sp>
        <p:nvSpPr>
          <p:cNvPr id="76" name="Shape 76"/>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What is writing?</a:t>
            </a:r>
          </a:p>
        </p:txBody>
      </p:sp>
      <p:sp>
        <p:nvSpPr>
          <p:cNvPr id="77" name="Shape 77"/>
          <p:cNvSpPr txBox="1"/>
          <p:nvPr>
            <p:ph idx="1" type="body"/>
          </p:nvPr>
        </p:nvSpPr>
        <p:spPr>
          <a:xfrm>
            <a:off x="457200" y="1200150"/>
            <a:ext cx="8229600" cy="3266999"/>
          </a:xfrm>
          <a:prstGeom prst="rect">
            <a:avLst/>
          </a:prstGeom>
          <a:noFill/>
          <a:ln>
            <a:noFill/>
          </a:ln>
        </p:spPr>
        <p:txBody>
          <a:bodyPr anchorCtr="0" anchor="t" bIns="91425" lIns="91425" rIns="91425" tIns="91425">
            <a:noAutofit/>
          </a:bodyPr>
          <a:lstStyle/>
          <a:p>
            <a:pPr lvl="0" rtl="0">
              <a:lnSpc>
                <a:spcPct val="150000"/>
              </a:lnSpc>
              <a:spcBef>
                <a:spcPts val="0"/>
              </a:spcBef>
              <a:buNone/>
            </a:pPr>
            <a:r>
              <a:rPr lang="en-GB" sz="1800">
                <a:solidFill>
                  <a:srgbClr val="FFFFFF"/>
                </a:solidFill>
              </a:rPr>
              <a:t>“a set of visible or tactile signs used to represent units of language in a systematic way, with the purpose of recording messages which can be retrieved by everyone who knows the language in question and the rules by virtue of which its units are encoded in the writing system.”</a:t>
            </a:r>
          </a:p>
          <a:p>
            <a:pPr lvl="0" rtl="0">
              <a:lnSpc>
                <a:spcPct val="150000"/>
              </a:lnSpc>
              <a:spcBef>
                <a:spcPts val="0"/>
              </a:spcBef>
              <a:buNone/>
            </a:pPr>
            <a:r>
              <a:t/>
            </a:r>
            <a:endParaRPr sz="1800">
              <a:solidFill>
                <a:srgbClr val="FFFFFF"/>
              </a:solidFill>
            </a:endParaRPr>
          </a:p>
          <a:p>
            <a:pPr lvl="0" rtl="0">
              <a:lnSpc>
                <a:spcPct val="150000"/>
              </a:lnSpc>
              <a:spcBef>
                <a:spcPts val="0"/>
              </a:spcBef>
              <a:spcAft>
                <a:spcPts val="800"/>
              </a:spcAft>
              <a:buNone/>
            </a:pPr>
            <a:r>
              <a:rPr lang="en-GB" sz="1800">
                <a:solidFill>
                  <a:srgbClr val="FFFFFF"/>
                </a:solidFill>
              </a:rPr>
              <a:t>From: Coulmas, Florian, </a:t>
            </a:r>
            <a:r>
              <a:rPr i="1" lang="en-GB" sz="1800">
                <a:solidFill>
                  <a:srgbClr val="FFFF00"/>
                </a:solidFill>
                <a:hlinkClick r:id="rId3"/>
              </a:rPr>
              <a:t>The Blackwell Encyclopedia of Writing Systems</a:t>
            </a:r>
            <a:r>
              <a:rPr lang="en-GB" sz="1800">
                <a:solidFill>
                  <a:srgbClr val="FFFF00"/>
                </a:solidFill>
              </a:rPr>
              <a:t> </a:t>
            </a:r>
            <a:r>
              <a:rPr lang="en-GB" sz="1800">
                <a:solidFill>
                  <a:srgbClr val="FFFFFF"/>
                </a:solidFill>
              </a:rPr>
              <a:t>(Oxford, Blackwell, 1999)</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600">
                <a:solidFill>
                  <a:schemeClr val="accent2"/>
                </a:solidFill>
              </a:rPr>
              <a:t>Chinese script (c. 2,100 BC)</a:t>
            </a:r>
          </a:p>
        </p:txBody>
      </p:sp>
      <p:sp>
        <p:nvSpPr>
          <p:cNvPr id="205" name="Shape 205"/>
          <p:cNvSpPr txBox="1"/>
          <p:nvPr>
            <p:ph idx="1" type="body"/>
          </p:nvPr>
        </p:nvSpPr>
        <p:spPr>
          <a:xfrm>
            <a:off x="457200" y="1063375"/>
            <a:ext cx="4144800" cy="3335999"/>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China, Taiwan, Singapore, etc.</a:t>
            </a:r>
          </a:p>
          <a:p>
            <a:pPr lvl="0" rtl="0">
              <a:lnSpc>
                <a:spcPct val="150000"/>
              </a:lnSpc>
              <a:spcBef>
                <a:spcPts val="0"/>
              </a:spcBef>
              <a:buClr>
                <a:schemeClr val="dk2"/>
              </a:buClr>
              <a:buSzPct val="68750"/>
              <a:buFont typeface="Arial"/>
              <a:buNone/>
            </a:pPr>
            <a:r>
              <a:rPr lang="en-GB" sz="1600"/>
              <a:t>Used from: c. 2,100 BC - present</a:t>
            </a:r>
          </a:p>
          <a:p>
            <a:pPr lvl="0" rtl="0">
              <a:lnSpc>
                <a:spcPct val="150000"/>
              </a:lnSpc>
              <a:spcBef>
                <a:spcPts val="0"/>
              </a:spcBef>
              <a:buClr>
                <a:schemeClr val="dk2"/>
              </a:buClr>
              <a:buSzPct val="68750"/>
              <a:buFont typeface="Arial"/>
              <a:buNone/>
            </a:pPr>
            <a:r>
              <a:rPr lang="en-GB" sz="1600"/>
              <a:t>Type of script: semanto-phonetic</a:t>
            </a:r>
          </a:p>
          <a:p>
            <a:pPr lvl="0" rtl="0">
              <a:lnSpc>
                <a:spcPct val="150000"/>
              </a:lnSpc>
              <a:spcBef>
                <a:spcPts val="0"/>
              </a:spcBef>
              <a:buClr>
                <a:schemeClr val="dk2"/>
              </a:buClr>
              <a:buSzPct val="68750"/>
              <a:buFont typeface="Arial"/>
              <a:buNone/>
            </a:pPr>
            <a:r>
              <a:rPr lang="en-GB" sz="1600"/>
              <a:t>Direction of writing: variable</a:t>
            </a:r>
          </a:p>
          <a:p>
            <a:pPr lvl="0" rtl="0">
              <a:lnSpc>
                <a:spcPct val="150000"/>
              </a:lnSpc>
              <a:spcBef>
                <a:spcPts val="0"/>
              </a:spcBef>
              <a:buClr>
                <a:schemeClr val="dk2"/>
              </a:buClr>
              <a:buSzPct val="68750"/>
              <a:buFont typeface="Arial"/>
              <a:buNone/>
            </a:pPr>
            <a:r>
              <a:rPr lang="en-GB" sz="1600"/>
              <a:t>Used to write: Chinese, Japanese, Korean, Vietnamese, Zhuang, etc.</a:t>
            </a:r>
          </a:p>
          <a:p>
            <a:pPr lvl="0" rtl="0">
              <a:lnSpc>
                <a:spcPct val="150000"/>
              </a:lnSpc>
              <a:spcBef>
                <a:spcPts val="0"/>
              </a:spcBef>
              <a:buNone/>
            </a:pPr>
            <a:r>
              <a:rPr lang="en-GB" sz="1600"/>
              <a:t>Number of glyphs: c. 50,000</a:t>
            </a:r>
          </a:p>
          <a:p>
            <a:pPr lvl="0" rtl="0">
              <a:lnSpc>
                <a:spcPct val="150000"/>
              </a:lnSpc>
              <a:spcBef>
                <a:spcPts val="0"/>
              </a:spcBef>
              <a:buNone/>
            </a:pPr>
            <a:r>
              <a:rPr lang="en-GB" sz="1600"/>
              <a:t>Reputedly invented by Cāngjié (倉頡/仓颉)</a:t>
            </a:r>
          </a:p>
          <a:p>
            <a:pPr lvl="0" rtl="0">
              <a:lnSpc>
                <a:spcPct val="150000"/>
              </a:lnSpc>
              <a:spcBef>
                <a:spcPts val="0"/>
              </a:spcBef>
              <a:buNone/>
            </a:pPr>
            <a:r>
              <a:rPr lang="en-GB" sz="1600"/>
              <a:t> in around 2,650 BC</a:t>
            </a:r>
          </a:p>
        </p:txBody>
      </p:sp>
      <p:pic>
        <p:nvPicPr>
          <p:cNvPr id="206" name="Shape 206"/>
          <p:cNvPicPr preferRelativeResize="0"/>
          <p:nvPr/>
        </p:nvPicPr>
        <p:blipFill>
          <a:blip r:embed="rId3">
            <a:alphaModFix/>
          </a:blip>
          <a:stretch>
            <a:fillRect/>
          </a:stretch>
        </p:blipFill>
        <p:spPr>
          <a:xfrm>
            <a:off x="4784075" y="1182050"/>
            <a:ext cx="3983975" cy="30986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Proto-Sinaitic (1,900 BC) </a:t>
            </a:r>
          </a:p>
        </p:txBody>
      </p:sp>
      <p:sp>
        <p:nvSpPr>
          <p:cNvPr id="212" name="Shape 212"/>
          <p:cNvSpPr txBox="1"/>
          <p:nvPr>
            <p:ph idx="1" type="body"/>
          </p:nvPr>
        </p:nvSpPr>
        <p:spPr>
          <a:xfrm>
            <a:off x="457200" y="1200150"/>
            <a:ext cx="3563999" cy="2391600"/>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Sinai and Egypt</a:t>
            </a:r>
          </a:p>
          <a:p>
            <a:pPr lvl="0" rtl="0">
              <a:lnSpc>
                <a:spcPct val="150000"/>
              </a:lnSpc>
              <a:spcBef>
                <a:spcPts val="0"/>
              </a:spcBef>
              <a:buClr>
                <a:schemeClr val="dk2"/>
              </a:buClr>
              <a:buSzPct val="68750"/>
              <a:buFont typeface="Arial"/>
              <a:buNone/>
            </a:pPr>
            <a:r>
              <a:rPr lang="en-GB" sz="1600"/>
              <a:t>Used from: c. 1,900-1,700 BC</a:t>
            </a:r>
          </a:p>
          <a:p>
            <a:pPr lvl="0" rtl="0">
              <a:lnSpc>
                <a:spcPct val="150000"/>
              </a:lnSpc>
              <a:spcBef>
                <a:spcPts val="0"/>
              </a:spcBef>
              <a:buClr>
                <a:schemeClr val="dk2"/>
              </a:buClr>
              <a:buSzPct val="68750"/>
              <a:buFont typeface="Arial"/>
              <a:buNone/>
            </a:pPr>
            <a:r>
              <a:rPr lang="en-GB" sz="1600"/>
              <a:t>Type of script: abjad</a:t>
            </a:r>
          </a:p>
          <a:p>
            <a:pPr lvl="0" rtl="0">
              <a:lnSpc>
                <a:spcPct val="150000"/>
              </a:lnSpc>
              <a:spcBef>
                <a:spcPts val="0"/>
              </a:spcBef>
              <a:buClr>
                <a:schemeClr val="dk2"/>
              </a:buClr>
              <a:buSzPct val="68750"/>
              <a:buFont typeface="Arial"/>
              <a:buNone/>
            </a:pPr>
            <a:r>
              <a:rPr lang="en-GB" sz="1600"/>
              <a:t>Direction of writing: variable</a:t>
            </a:r>
          </a:p>
          <a:p>
            <a:pPr lvl="0" rtl="0">
              <a:lnSpc>
                <a:spcPct val="150000"/>
              </a:lnSpc>
              <a:spcBef>
                <a:spcPts val="0"/>
              </a:spcBef>
              <a:buClr>
                <a:schemeClr val="dk2"/>
              </a:buClr>
              <a:buSzPct val="68750"/>
              <a:buFont typeface="Arial"/>
              <a:buNone/>
            </a:pPr>
            <a:r>
              <a:rPr lang="en-GB" sz="1600"/>
              <a:t>Used to write: Canaanite</a:t>
            </a:r>
          </a:p>
          <a:p>
            <a:pPr lvl="0" rtl="0">
              <a:lnSpc>
                <a:spcPct val="150000"/>
              </a:lnSpc>
              <a:spcBef>
                <a:spcPts val="0"/>
              </a:spcBef>
              <a:buNone/>
            </a:pPr>
            <a:r>
              <a:rPr lang="en-GB" sz="1600"/>
              <a:t>Number of glyphs: 24 (plus variants)</a:t>
            </a:r>
          </a:p>
        </p:txBody>
      </p:sp>
      <p:pic>
        <p:nvPicPr>
          <p:cNvPr id="213" name="Shape 213"/>
          <p:cNvPicPr preferRelativeResize="0"/>
          <p:nvPr/>
        </p:nvPicPr>
        <p:blipFill>
          <a:blip r:embed="rId3">
            <a:alphaModFix/>
          </a:blip>
          <a:stretch>
            <a:fillRect/>
          </a:stretch>
        </p:blipFill>
        <p:spPr>
          <a:xfrm>
            <a:off x="4456850" y="952325"/>
            <a:ext cx="4040824" cy="34309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Phoenician alphabet</a:t>
            </a:r>
          </a:p>
        </p:txBody>
      </p:sp>
      <p:sp>
        <p:nvSpPr>
          <p:cNvPr id="219" name="Shape 219"/>
          <p:cNvSpPr txBox="1"/>
          <p:nvPr>
            <p:ph idx="1" type="body"/>
          </p:nvPr>
        </p:nvSpPr>
        <p:spPr>
          <a:xfrm>
            <a:off x="496825" y="1114300"/>
            <a:ext cx="3550500" cy="3266999"/>
          </a:xfrm>
          <a:prstGeom prst="rect">
            <a:avLst/>
          </a:prstGeom>
        </p:spPr>
        <p:txBody>
          <a:bodyPr anchorCtr="0" anchor="t" bIns="91425" lIns="91425" rIns="91425" tIns="91425">
            <a:noAutofit/>
          </a:bodyPr>
          <a:lstStyle/>
          <a:p>
            <a:pPr lvl="0" rtl="0">
              <a:lnSpc>
                <a:spcPct val="150000"/>
              </a:lnSpc>
              <a:spcBef>
                <a:spcPts val="0"/>
              </a:spcBef>
              <a:buNone/>
            </a:pPr>
            <a:r>
              <a:rPr lang="en-GB" sz="1600"/>
              <a:t>Used in: Phoenicia and Phoenician colonies</a:t>
            </a:r>
          </a:p>
          <a:p>
            <a:pPr lvl="0" rtl="0">
              <a:lnSpc>
                <a:spcPct val="150000"/>
              </a:lnSpc>
              <a:spcBef>
                <a:spcPts val="0"/>
              </a:spcBef>
              <a:buNone/>
            </a:pPr>
            <a:r>
              <a:rPr lang="en-GB" sz="1600"/>
              <a:t>Used from: c. 1,000 BC - 200 AD</a:t>
            </a:r>
          </a:p>
          <a:p>
            <a:pPr lvl="0" rtl="0">
              <a:lnSpc>
                <a:spcPct val="150000"/>
              </a:lnSpc>
              <a:spcBef>
                <a:spcPts val="0"/>
              </a:spcBef>
              <a:buNone/>
            </a:pPr>
            <a:r>
              <a:rPr lang="en-GB" sz="1600"/>
              <a:t>Type of script: abjad</a:t>
            </a:r>
          </a:p>
          <a:p>
            <a:pPr lvl="0" rtl="0">
              <a:lnSpc>
                <a:spcPct val="150000"/>
              </a:lnSpc>
              <a:spcBef>
                <a:spcPts val="0"/>
              </a:spcBef>
              <a:buNone/>
            </a:pPr>
            <a:r>
              <a:rPr lang="en-GB" sz="1600"/>
              <a:t>Direction: boustrophedon / rtl</a:t>
            </a:r>
          </a:p>
          <a:p>
            <a:pPr lvl="0" rtl="0">
              <a:lnSpc>
                <a:spcPct val="150000"/>
              </a:lnSpc>
              <a:spcBef>
                <a:spcPts val="0"/>
              </a:spcBef>
              <a:buNone/>
            </a:pPr>
            <a:r>
              <a:rPr lang="en-GB" sz="1600"/>
              <a:t>Used to write: Phoenician</a:t>
            </a:r>
          </a:p>
          <a:p>
            <a:pPr lvl="0" rtl="0">
              <a:lnSpc>
                <a:spcPct val="150000"/>
              </a:lnSpc>
              <a:spcBef>
                <a:spcPts val="0"/>
              </a:spcBef>
              <a:buNone/>
            </a:pPr>
            <a:r>
              <a:rPr lang="en-GB" sz="1600"/>
              <a:t>Number of letters: 22</a:t>
            </a:r>
          </a:p>
          <a:p>
            <a:pPr lvl="0" rtl="0">
              <a:lnSpc>
                <a:spcPct val="150000"/>
              </a:lnSpc>
              <a:spcBef>
                <a:spcPts val="0"/>
              </a:spcBef>
              <a:buNone/>
            </a:pPr>
            <a:r>
              <a:t/>
            </a:r>
            <a:endParaRPr sz="1600"/>
          </a:p>
        </p:txBody>
      </p:sp>
      <p:pic>
        <p:nvPicPr>
          <p:cNvPr id="220" name="Shape 220"/>
          <p:cNvPicPr preferRelativeResize="0"/>
          <p:nvPr/>
        </p:nvPicPr>
        <p:blipFill>
          <a:blip r:embed="rId3">
            <a:alphaModFix/>
          </a:blip>
          <a:stretch>
            <a:fillRect/>
          </a:stretch>
        </p:blipFill>
        <p:spPr>
          <a:xfrm>
            <a:off x="4464675" y="950800"/>
            <a:ext cx="4267194" cy="34304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Olmec script (c. 1,000 BC)</a:t>
            </a:r>
          </a:p>
        </p:txBody>
      </p:sp>
      <p:sp>
        <p:nvSpPr>
          <p:cNvPr id="226" name="Shape 226"/>
          <p:cNvSpPr txBox="1"/>
          <p:nvPr>
            <p:ph idx="1" type="body"/>
          </p:nvPr>
        </p:nvSpPr>
        <p:spPr>
          <a:xfrm>
            <a:off x="457200" y="1200150"/>
            <a:ext cx="3405300" cy="2603099"/>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Oaxaca, Mexico</a:t>
            </a:r>
          </a:p>
          <a:p>
            <a:pPr lvl="0" rtl="0">
              <a:lnSpc>
                <a:spcPct val="150000"/>
              </a:lnSpc>
              <a:spcBef>
                <a:spcPts val="0"/>
              </a:spcBef>
              <a:buClr>
                <a:schemeClr val="dk2"/>
              </a:buClr>
              <a:buSzPct val="68750"/>
              <a:buFont typeface="Arial"/>
              <a:buNone/>
            </a:pPr>
            <a:r>
              <a:rPr lang="en-GB" sz="1600"/>
              <a:t>Used from: c. 1,000 BC</a:t>
            </a:r>
          </a:p>
          <a:p>
            <a:pPr lvl="0" rtl="0">
              <a:lnSpc>
                <a:spcPct val="150000"/>
              </a:lnSpc>
              <a:spcBef>
                <a:spcPts val="0"/>
              </a:spcBef>
              <a:buClr>
                <a:schemeClr val="dk2"/>
              </a:buClr>
              <a:buSzPct val="68750"/>
              <a:buFont typeface="Arial"/>
              <a:buNone/>
            </a:pPr>
            <a:r>
              <a:rPr lang="en-GB" sz="1600"/>
              <a:t>Type of script: undeciphered</a:t>
            </a:r>
          </a:p>
          <a:p>
            <a:pPr lvl="0" rtl="0">
              <a:lnSpc>
                <a:spcPct val="150000"/>
              </a:lnSpc>
              <a:spcBef>
                <a:spcPts val="0"/>
              </a:spcBef>
              <a:buClr>
                <a:schemeClr val="dk2"/>
              </a:buClr>
              <a:buSzPct val="68750"/>
              <a:buFont typeface="Arial"/>
              <a:buNone/>
            </a:pPr>
            <a:r>
              <a:rPr lang="en-GB" sz="1600"/>
              <a:t>Direction of writing: uncertain</a:t>
            </a:r>
          </a:p>
          <a:p>
            <a:pPr lvl="0" rtl="0">
              <a:lnSpc>
                <a:spcPct val="150000"/>
              </a:lnSpc>
              <a:spcBef>
                <a:spcPts val="0"/>
              </a:spcBef>
              <a:buClr>
                <a:schemeClr val="dk2"/>
              </a:buClr>
              <a:buSzPct val="68750"/>
              <a:buFont typeface="Arial"/>
              <a:buNone/>
            </a:pPr>
            <a:r>
              <a:rPr lang="en-GB" sz="1600"/>
              <a:t>Used to write: uncertain</a:t>
            </a:r>
          </a:p>
          <a:p>
            <a:pPr lvl="0" rtl="0">
              <a:lnSpc>
                <a:spcPct val="150000"/>
              </a:lnSpc>
              <a:spcBef>
                <a:spcPts val="0"/>
              </a:spcBef>
              <a:buNone/>
            </a:pPr>
            <a:r>
              <a:rPr lang="en-GB" sz="1600"/>
              <a:t>Number of glyphs: uncertain</a:t>
            </a:r>
          </a:p>
        </p:txBody>
      </p:sp>
      <p:pic>
        <p:nvPicPr>
          <p:cNvPr id="227" name="Shape 227"/>
          <p:cNvPicPr preferRelativeResize="0"/>
          <p:nvPr/>
        </p:nvPicPr>
        <p:blipFill>
          <a:blip r:embed="rId3">
            <a:alphaModFix/>
          </a:blip>
          <a:stretch>
            <a:fillRect/>
          </a:stretch>
        </p:blipFill>
        <p:spPr>
          <a:xfrm>
            <a:off x="5381200" y="585199"/>
            <a:ext cx="3159375" cy="38330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Greek - the first phonemic alphabet</a:t>
            </a:r>
          </a:p>
        </p:txBody>
      </p:sp>
      <p:sp>
        <p:nvSpPr>
          <p:cNvPr id="233" name="Shape 233"/>
          <p:cNvSpPr txBox="1"/>
          <p:nvPr>
            <p:ph idx="1" type="body"/>
          </p:nvPr>
        </p:nvSpPr>
        <p:spPr>
          <a:xfrm>
            <a:off x="457200" y="1200150"/>
            <a:ext cx="3583799" cy="3266999"/>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Greece and Greek colonies</a:t>
            </a:r>
          </a:p>
          <a:p>
            <a:pPr lvl="0" rtl="0">
              <a:lnSpc>
                <a:spcPct val="150000"/>
              </a:lnSpc>
              <a:spcBef>
                <a:spcPts val="0"/>
              </a:spcBef>
              <a:buClr>
                <a:schemeClr val="dk2"/>
              </a:buClr>
              <a:buSzPct val="68750"/>
              <a:buFont typeface="Arial"/>
              <a:buNone/>
            </a:pPr>
            <a:r>
              <a:rPr lang="en-GB" sz="1600"/>
              <a:t>Used from: c. 730 BC - present</a:t>
            </a:r>
          </a:p>
          <a:p>
            <a:pPr lvl="0" rtl="0">
              <a:lnSpc>
                <a:spcPct val="150000"/>
              </a:lnSpc>
              <a:spcBef>
                <a:spcPts val="0"/>
              </a:spcBef>
              <a:buClr>
                <a:schemeClr val="dk2"/>
              </a:buClr>
              <a:buSzPct val="68750"/>
              <a:buFont typeface="Arial"/>
              <a:buNone/>
            </a:pPr>
            <a:r>
              <a:rPr lang="en-GB" sz="1600"/>
              <a:t>Type of script: alphabet</a:t>
            </a:r>
          </a:p>
          <a:p>
            <a:pPr lvl="0" rtl="0">
              <a:lnSpc>
                <a:spcPct val="150000"/>
              </a:lnSpc>
              <a:spcBef>
                <a:spcPts val="0"/>
              </a:spcBef>
              <a:buClr>
                <a:schemeClr val="dk2"/>
              </a:buClr>
              <a:buSzPct val="68750"/>
              <a:buFont typeface="Arial"/>
              <a:buNone/>
            </a:pPr>
            <a:r>
              <a:rPr lang="en-GB" sz="1600"/>
              <a:t>Direction of writing: boustrophedon / ltr</a:t>
            </a:r>
          </a:p>
          <a:p>
            <a:pPr lvl="0" rtl="0">
              <a:lnSpc>
                <a:spcPct val="150000"/>
              </a:lnSpc>
              <a:spcBef>
                <a:spcPts val="0"/>
              </a:spcBef>
              <a:buClr>
                <a:schemeClr val="dk2"/>
              </a:buClr>
              <a:buSzPct val="68750"/>
              <a:buFont typeface="Arial"/>
              <a:buNone/>
            </a:pPr>
            <a:r>
              <a:rPr lang="en-GB" sz="1600"/>
              <a:t>Used to write: Greek</a:t>
            </a:r>
          </a:p>
          <a:p>
            <a:pPr lvl="0" rtl="0">
              <a:lnSpc>
                <a:spcPct val="150000"/>
              </a:lnSpc>
              <a:spcBef>
                <a:spcPts val="0"/>
              </a:spcBef>
              <a:buNone/>
            </a:pPr>
            <a:r>
              <a:rPr lang="en-GB" sz="1600"/>
              <a:t>Number of letters: 22 / 24</a:t>
            </a:r>
          </a:p>
        </p:txBody>
      </p:sp>
      <p:pic>
        <p:nvPicPr>
          <p:cNvPr id="234" name="Shape 234"/>
          <p:cNvPicPr preferRelativeResize="0"/>
          <p:nvPr/>
        </p:nvPicPr>
        <p:blipFill>
          <a:blip r:embed="rId3">
            <a:alphaModFix/>
          </a:blip>
          <a:stretch>
            <a:fillRect/>
          </a:stretch>
        </p:blipFill>
        <p:spPr>
          <a:xfrm>
            <a:off x="4224581" y="1147323"/>
            <a:ext cx="4732316" cy="31693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Latin alphabet</a:t>
            </a:r>
          </a:p>
        </p:txBody>
      </p:sp>
      <p:sp>
        <p:nvSpPr>
          <p:cNvPr id="240" name="Shape 240"/>
          <p:cNvSpPr txBox="1"/>
          <p:nvPr>
            <p:ph idx="1" type="body"/>
          </p:nvPr>
        </p:nvSpPr>
        <p:spPr>
          <a:xfrm>
            <a:off x="457200" y="1200150"/>
            <a:ext cx="3484499" cy="3071700"/>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First used in: Italy</a:t>
            </a:r>
          </a:p>
          <a:p>
            <a:pPr lvl="0" rtl="0">
              <a:lnSpc>
                <a:spcPct val="150000"/>
              </a:lnSpc>
              <a:spcBef>
                <a:spcPts val="0"/>
              </a:spcBef>
              <a:buClr>
                <a:schemeClr val="dk2"/>
              </a:buClr>
              <a:buSzPct val="68750"/>
              <a:buFont typeface="Arial"/>
              <a:buNone/>
            </a:pPr>
            <a:r>
              <a:rPr lang="en-GB" sz="1600"/>
              <a:t>Used from: c. 700 BC - present</a:t>
            </a:r>
          </a:p>
          <a:p>
            <a:pPr lvl="0" rtl="0">
              <a:lnSpc>
                <a:spcPct val="150000"/>
              </a:lnSpc>
              <a:spcBef>
                <a:spcPts val="0"/>
              </a:spcBef>
              <a:buClr>
                <a:schemeClr val="dk2"/>
              </a:buClr>
              <a:buSzPct val="68750"/>
              <a:buFont typeface="Arial"/>
              <a:buNone/>
            </a:pPr>
            <a:r>
              <a:rPr lang="en-GB" sz="1600"/>
              <a:t>Type of script: alphabet</a:t>
            </a:r>
          </a:p>
          <a:p>
            <a:pPr lvl="0" rtl="0">
              <a:lnSpc>
                <a:spcPct val="150000"/>
              </a:lnSpc>
              <a:spcBef>
                <a:spcPts val="0"/>
              </a:spcBef>
              <a:buClr>
                <a:schemeClr val="dk2"/>
              </a:buClr>
              <a:buSzPct val="68750"/>
              <a:buFont typeface="Arial"/>
              <a:buNone/>
            </a:pPr>
            <a:r>
              <a:rPr lang="en-GB" sz="1600"/>
              <a:t>Direction: variable / ltr</a:t>
            </a:r>
          </a:p>
          <a:p>
            <a:pPr lvl="0" rtl="0">
              <a:lnSpc>
                <a:spcPct val="150000"/>
              </a:lnSpc>
              <a:spcBef>
                <a:spcPts val="0"/>
              </a:spcBef>
              <a:buClr>
                <a:schemeClr val="dk2"/>
              </a:buClr>
              <a:buSzPct val="68750"/>
              <a:buFont typeface="Arial"/>
              <a:buNone/>
            </a:pPr>
            <a:r>
              <a:rPr lang="en-GB" sz="1600"/>
              <a:t>Used to write: Latin and many other languages</a:t>
            </a:r>
          </a:p>
          <a:p>
            <a:pPr lvl="0" rtl="0">
              <a:lnSpc>
                <a:spcPct val="150000"/>
              </a:lnSpc>
              <a:spcBef>
                <a:spcPts val="0"/>
              </a:spcBef>
              <a:buNone/>
            </a:pPr>
            <a:r>
              <a:rPr lang="en-GB" sz="1600"/>
              <a:t>Number of letters: 26+</a:t>
            </a:r>
          </a:p>
          <a:p>
            <a:pPr lvl="0" rtl="0">
              <a:lnSpc>
                <a:spcPct val="150000"/>
              </a:lnSpc>
              <a:spcBef>
                <a:spcPts val="0"/>
              </a:spcBef>
              <a:buNone/>
            </a:pPr>
            <a:r>
              <a:rPr lang="en-GB" sz="1600"/>
              <a:t>Based on: Etruscan alphabet</a:t>
            </a:r>
          </a:p>
        </p:txBody>
      </p:sp>
      <p:pic>
        <p:nvPicPr>
          <p:cNvPr id="241" name="Shape 241"/>
          <p:cNvPicPr preferRelativeResize="0"/>
          <p:nvPr/>
        </p:nvPicPr>
        <p:blipFill>
          <a:blip r:embed="rId3">
            <a:alphaModFix/>
          </a:blip>
          <a:stretch>
            <a:fillRect/>
          </a:stretch>
        </p:blipFill>
        <p:spPr>
          <a:xfrm>
            <a:off x="4080500" y="1239775"/>
            <a:ext cx="4762500" cy="200025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Brahmi script</a:t>
            </a:r>
          </a:p>
        </p:txBody>
      </p:sp>
      <p:sp>
        <p:nvSpPr>
          <p:cNvPr id="247" name="Shape 247"/>
          <p:cNvSpPr txBox="1"/>
          <p:nvPr>
            <p:ph idx="1" type="body"/>
          </p:nvPr>
        </p:nvSpPr>
        <p:spPr>
          <a:xfrm>
            <a:off x="574425" y="1191000"/>
            <a:ext cx="3631500" cy="2761499"/>
          </a:xfrm>
          <a:prstGeom prst="rect">
            <a:avLst/>
          </a:prstGeom>
        </p:spPr>
        <p:txBody>
          <a:bodyPr anchorCtr="0" anchor="t" bIns="91425" lIns="91425" rIns="91425" tIns="91425">
            <a:noAutofit/>
          </a:bodyPr>
          <a:lstStyle/>
          <a:p>
            <a:pPr lvl="0" rtl="0">
              <a:lnSpc>
                <a:spcPct val="150000"/>
              </a:lnSpc>
              <a:spcBef>
                <a:spcPts val="0"/>
              </a:spcBef>
              <a:buClr>
                <a:schemeClr val="dk2"/>
              </a:buClr>
              <a:buSzPct val="68750"/>
              <a:buFont typeface="Arial"/>
              <a:buNone/>
            </a:pPr>
            <a:r>
              <a:rPr lang="en-GB" sz="1600"/>
              <a:t>Used in: India</a:t>
            </a:r>
          </a:p>
          <a:p>
            <a:pPr lvl="0" rtl="0">
              <a:lnSpc>
                <a:spcPct val="150000"/>
              </a:lnSpc>
              <a:spcBef>
                <a:spcPts val="0"/>
              </a:spcBef>
              <a:buClr>
                <a:schemeClr val="dk2"/>
              </a:buClr>
              <a:buSzPct val="68750"/>
              <a:buFont typeface="Arial"/>
              <a:buNone/>
            </a:pPr>
            <a:r>
              <a:rPr lang="en-GB" sz="1600"/>
              <a:t>Used from: c. 500 BC - 4th century AD</a:t>
            </a:r>
          </a:p>
          <a:p>
            <a:pPr lvl="0" rtl="0">
              <a:lnSpc>
                <a:spcPct val="150000"/>
              </a:lnSpc>
              <a:spcBef>
                <a:spcPts val="0"/>
              </a:spcBef>
              <a:buClr>
                <a:schemeClr val="dk2"/>
              </a:buClr>
              <a:buSzPct val="68750"/>
              <a:buFont typeface="Arial"/>
              <a:buNone/>
            </a:pPr>
            <a:r>
              <a:rPr lang="en-GB" sz="1600"/>
              <a:t>Type of script: abugida</a:t>
            </a:r>
          </a:p>
          <a:p>
            <a:pPr lvl="0" rtl="0">
              <a:lnSpc>
                <a:spcPct val="150000"/>
              </a:lnSpc>
              <a:spcBef>
                <a:spcPts val="0"/>
              </a:spcBef>
              <a:buClr>
                <a:schemeClr val="dk2"/>
              </a:buClr>
              <a:buSzPct val="68750"/>
              <a:buFont typeface="Arial"/>
              <a:buNone/>
            </a:pPr>
            <a:r>
              <a:rPr lang="en-GB" sz="1600"/>
              <a:t>Direction of writing: variable / ltr</a:t>
            </a:r>
          </a:p>
          <a:p>
            <a:pPr lvl="0" rtl="0">
              <a:lnSpc>
                <a:spcPct val="150000"/>
              </a:lnSpc>
              <a:spcBef>
                <a:spcPts val="0"/>
              </a:spcBef>
              <a:buClr>
                <a:schemeClr val="dk2"/>
              </a:buClr>
              <a:buSzPct val="68750"/>
              <a:buFont typeface="Arial"/>
              <a:buNone/>
            </a:pPr>
            <a:r>
              <a:rPr lang="en-GB" sz="1600"/>
              <a:t>Used to write: Sanskrit, Prakit, etc</a:t>
            </a:r>
          </a:p>
          <a:p>
            <a:pPr lvl="0" rtl="0">
              <a:lnSpc>
                <a:spcPct val="150000"/>
              </a:lnSpc>
              <a:spcBef>
                <a:spcPts val="0"/>
              </a:spcBef>
              <a:buNone/>
            </a:pPr>
            <a:r>
              <a:rPr lang="en-GB" sz="1600"/>
              <a:t>Number of glyphs: 43</a:t>
            </a:r>
          </a:p>
        </p:txBody>
      </p:sp>
      <p:pic>
        <p:nvPicPr>
          <p:cNvPr id="248" name="Shape 248"/>
          <p:cNvPicPr preferRelativeResize="0"/>
          <p:nvPr/>
        </p:nvPicPr>
        <p:blipFill>
          <a:blip r:embed="rId3">
            <a:alphaModFix/>
          </a:blip>
          <a:stretch>
            <a:fillRect/>
          </a:stretch>
        </p:blipFill>
        <p:spPr>
          <a:xfrm>
            <a:off x="4648625" y="277650"/>
            <a:ext cx="3994299" cy="41974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05975"/>
            <a:ext cx="8229600" cy="725099"/>
          </a:xfrm>
          <a:prstGeom prst="rect">
            <a:avLst/>
          </a:prstGeom>
        </p:spPr>
        <p:txBody>
          <a:bodyPr anchorCtr="0" anchor="ctr" bIns="91425" lIns="91425" rIns="91425" tIns="91425">
            <a:noAutofit/>
          </a:bodyPr>
          <a:lstStyle/>
          <a:p>
            <a:pPr lvl="0">
              <a:spcBef>
                <a:spcPts val="0"/>
              </a:spcBef>
              <a:buNone/>
            </a:pPr>
            <a:r>
              <a:rPr lang="en-GB" sz="3000"/>
              <a:t>Sources</a:t>
            </a:r>
          </a:p>
        </p:txBody>
      </p:sp>
      <p:sp>
        <p:nvSpPr>
          <p:cNvPr id="254" name="Shape 254"/>
          <p:cNvSpPr txBox="1"/>
          <p:nvPr>
            <p:ph idx="1" type="body"/>
          </p:nvPr>
        </p:nvSpPr>
        <p:spPr>
          <a:xfrm>
            <a:off x="457200" y="865050"/>
            <a:ext cx="8509200" cy="3644700"/>
          </a:xfrm>
          <a:prstGeom prst="rect">
            <a:avLst/>
          </a:prstGeom>
        </p:spPr>
        <p:txBody>
          <a:bodyPr anchorCtr="0" anchor="t" bIns="91425" lIns="91425" rIns="91425" tIns="91425">
            <a:noAutofit/>
          </a:bodyPr>
          <a:lstStyle/>
          <a:p>
            <a:pPr lvl="0" rtl="0">
              <a:lnSpc>
                <a:spcPct val="115000"/>
              </a:lnSpc>
              <a:spcBef>
                <a:spcPts val="0"/>
              </a:spcBef>
              <a:buNone/>
            </a:pPr>
            <a:r>
              <a:rPr b="1" lang="en-GB" sz="1600"/>
              <a:t>Books</a:t>
            </a:r>
          </a:p>
          <a:p>
            <a:pPr lvl="0" rtl="0">
              <a:lnSpc>
                <a:spcPct val="115000"/>
              </a:lnSpc>
              <a:spcBef>
                <a:spcPts val="0"/>
              </a:spcBef>
              <a:buNone/>
            </a:pPr>
            <a:r>
              <a:rPr lang="en-GB" sz="1600"/>
              <a:t>Coulmas, Florian, </a:t>
            </a:r>
            <a:r>
              <a:rPr i="1" lang="en-GB" sz="1600"/>
              <a:t>The Blackwell Encyclopedia of Writing Systems</a:t>
            </a:r>
            <a:r>
              <a:rPr lang="en-GB" sz="1600"/>
              <a:t> (Oxford, Blackwell, 1999) </a:t>
            </a:r>
          </a:p>
          <a:p>
            <a:pPr lvl="0" rtl="0">
              <a:lnSpc>
                <a:spcPct val="115000"/>
              </a:lnSpc>
              <a:spcBef>
                <a:spcPts val="0"/>
              </a:spcBef>
              <a:buNone/>
            </a:pPr>
            <a:r>
              <a:rPr lang="en-GB" sz="1600"/>
              <a:t>Coulmas, Florian, </a:t>
            </a:r>
            <a:r>
              <a:rPr i="1" lang="en-GB" sz="1600"/>
              <a:t>The Writing Systems of the World</a:t>
            </a:r>
            <a:r>
              <a:rPr lang="en-GB" sz="1600"/>
              <a:t> (Oxford, Blackwell, 1991)</a:t>
            </a:r>
          </a:p>
          <a:p>
            <a:pPr lvl="0" rtl="0">
              <a:lnSpc>
                <a:spcPct val="115000"/>
              </a:lnSpc>
              <a:spcBef>
                <a:spcPts val="0"/>
              </a:spcBef>
              <a:buNone/>
            </a:pPr>
            <a:r>
              <a:rPr lang="en-GB" sz="1600"/>
              <a:t>Daniels, Peter T. &amp; Bright, William, </a:t>
            </a:r>
            <a:r>
              <a:rPr i="1" lang="en-GB" sz="1600"/>
              <a:t>The world's writing systems </a:t>
            </a:r>
            <a:r>
              <a:rPr lang="en-GB" sz="1600"/>
              <a:t>(Oxford, Oxford University Press, 1996)</a:t>
            </a:r>
          </a:p>
          <a:p>
            <a:pPr lvl="0" rtl="0">
              <a:lnSpc>
                <a:spcPct val="115000"/>
              </a:lnSpc>
              <a:spcBef>
                <a:spcPts val="0"/>
              </a:spcBef>
              <a:buNone/>
            </a:pPr>
            <a:r>
              <a:rPr lang="en-GB" sz="1600"/>
              <a:t>Robinson, Andrew, </a:t>
            </a:r>
            <a:r>
              <a:rPr i="1" lang="en-GB" sz="1600"/>
              <a:t>The Story of Writing</a:t>
            </a:r>
            <a:r>
              <a:rPr lang="en-GB" sz="1600"/>
              <a:t> (London, Thames and Hudson, 1995)</a:t>
            </a:r>
          </a:p>
          <a:p>
            <a:pPr lvl="0" rtl="0">
              <a:lnSpc>
                <a:spcPct val="115000"/>
              </a:lnSpc>
              <a:spcBef>
                <a:spcPts val="0"/>
              </a:spcBef>
              <a:buNone/>
            </a:pPr>
            <a:r>
              <a:t/>
            </a:r>
            <a:endParaRPr sz="1600"/>
          </a:p>
          <a:p>
            <a:pPr lvl="0" rtl="0">
              <a:lnSpc>
                <a:spcPct val="115000"/>
              </a:lnSpc>
              <a:spcBef>
                <a:spcPts val="0"/>
              </a:spcBef>
              <a:buNone/>
            </a:pPr>
            <a:r>
              <a:rPr b="1" lang="en-GB" sz="1600"/>
              <a:t>Websites</a:t>
            </a:r>
          </a:p>
          <a:p>
            <a:pPr lvl="0" rtl="0">
              <a:lnSpc>
                <a:spcPct val="115000"/>
              </a:lnSpc>
              <a:spcBef>
                <a:spcPts val="0"/>
              </a:spcBef>
              <a:buNone/>
            </a:pPr>
            <a:r>
              <a:rPr lang="en-GB" sz="1600"/>
              <a:t>Omniglot - http://www.omniglot.com</a:t>
            </a:r>
          </a:p>
          <a:p>
            <a:pPr lvl="0" rtl="0">
              <a:lnSpc>
                <a:spcPct val="115000"/>
              </a:lnSpc>
              <a:spcBef>
                <a:spcPts val="0"/>
              </a:spcBef>
              <a:buNone/>
            </a:pPr>
            <a:r>
              <a:rPr lang="en-GB" sz="1600"/>
              <a:t>Wikipedia - http://en.wikipedia.org</a:t>
            </a:r>
          </a:p>
          <a:p>
            <a:pPr lvl="0" rtl="0">
              <a:lnSpc>
                <a:spcPct val="115000"/>
              </a:lnSpc>
              <a:spcBef>
                <a:spcPts val="0"/>
              </a:spcBef>
              <a:buNone/>
            </a:pPr>
            <a:r>
              <a:rPr lang="en-GB" sz="1600"/>
              <a:t>Ethnologue - http://www.ethnologue.com</a:t>
            </a:r>
          </a:p>
          <a:p>
            <a:pPr lvl="0">
              <a:lnSpc>
                <a:spcPct val="115000"/>
              </a:lnSpc>
              <a:spcBef>
                <a:spcPts val="0"/>
              </a:spcBef>
              <a:buNone/>
            </a:pPr>
            <a:r>
              <a:rPr lang="en-GB" sz="1600"/>
              <a:t>Chinese Etymology - http://www.chineseetymology.org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297075" y="1894975"/>
            <a:ext cx="944100" cy="963899"/>
          </a:xfrm>
          <a:prstGeom prst="rect">
            <a:avLst/>
          </a:prstGeom>
        </p:spPr>
        <p:txBody>
          <a:bodyPr anchorCtr="0" anchor="ctr" bIns="91425" lIns="91425" rIns="91425" tIns="91425">
            <a:noAutofit/>
          </a:bodyPr>
          <a:lstStyle/>
          <a:p>
            <a:pPr lvl="0">
              <a:spcBef>
                <a:spcPts val="0"/>
              </a:spcBef>
              <a:buNone/>
            </a:pPr>
            <a:r>
              <a:rPr lang="en-GB" sz="3600">
                <a:solidFill>
                  <a:srgbClr val="E06666"/>
                </a:solidFill>
                <a:latin typeface="Courier New"/>
                <a:ea typeface="Courier New"/>
                <a:cs typeface="Courier New"/>
                <a:sym typeface="Courier New"/>
              </a:rPr>
              <a:t>ᏩᏙ</a:t>
            </a:r>
          </a:p>
        </p:txBody>
      </p:sp>
      <p:sp>
        <p:nvSpPr>
          <p:cNvPr id="260" name="Shape 260"/>
          <p:cNvSpPr txBox="1"/>
          <p:nvPr/>
        </p:nvSpPr>
        <p:spPr>
          <a:xfrm>
            <a:off x="6827200" y="330125"/>
            <a:ext cx="1102799" cy="739500"/>
          </a:xfrm>
          <a:prstGeom prst="rect">
            <a:avLst/>
          </a:prstGeom>
          <a:noFill/>
          <a:ln>
            <a:noFill/>
          </a:ln>
        </p:spPr>
        <p:txBody>
          <a:bodyPr anchorCtr="0" anchor="t" bIns="91425" lIns="91425" rIns="91425" tIns="91425">
            <a:noAutofit/>
          </a:bodyPr>
          <a:lstStyle/>
          <a:p>
            <a:pPr lvl="0" algn="r">
              <a:spcBef>
                <a:spcPts val="0"/>
              </a:spcBef>
              <a:buNone/>
            </a:pPr>
            <a:r>
              <a:rPr lang="en-GB" sz="3600">
                <a:solidFill>
                  <a:srgbClr val="6AA84F"/>
                </a:solidFill>
              </a:rPr>
              <a:t>ﺷﻜﺮﺍﹰ</a:t>
            </a:r>
          </a:p>
        </p:txBody>
      </p:sp>
      <p:sp>
        <p:nvSpPr>
          <p:cNvPr id="261" name="Shape 261"/>
          <p:cNvSpPr txBox="1"/>
          <p:nvPr/>
        </p:nvSpPr>
        <p:spPr>
          <a:xfrm>
            <a:off x="3314550" y="2040175"/>
            <a:ext cx="2205299" cy="673500"/>
          </a:xfrm>
          <a:prstGeom prst="rect">
            <a:avLst/>
          </a:prstGeom>
          <a:noFill/>
          <a:ln>
            <a:noFill/>
          </a:ln>
        </p:spPr>
        <p:txBody>
          <a:bodyPr anchorCtr="0" anchor="t" bIns="91425" lIns="91425" rIns="91425" tIns="91425">
            <a:noAutofit/>
          </a:bodyPr>
          <a:lstStyle/>
          <a:p>
            <a:pPr lvl="0">
              <a:spcBef>
                <a:spcPts val="0"/>
              </a:spcBef>
              <a:buNone/>
            </a:pPr>
            <a:r>
              <a:rPr lang="en-GB" sz="3600">
                <a:solidFill>
                  <a:srgbClr val="FF00FF"/>
                </a:solidFill>
              </a:rPr>
              <a:t>አመሰግናለሁ</a:t>
            </a:r>
          </a:p>
        </p:txBody>
      </p:sp>
      <p:sp>
        <p:nvSpPr>
          <p:cNvPr id="262" name="Shape 262"/>
          <p:cNvSpPr txBox="1"/>
          <p:nvPr>
            <p:ph type="title"/>
          </p:nvPr>
        </p:nvSpPr>
        <p:spPr>
          <a:xfrm>
            <a:off x="350475" y="284475"/>
            <a:ext cx="2436299" cy="963899"/>
          </a:xfrm>
          <a:prstGeom prst="rect">
            <a:avLst/>
          </a:prstGeom>
        </p:spPr>
        <p:txBody>
          <a:bodyPr anchorCtr="0" anchor="ctr" bIns="91425" lIns="91425" rIns="91425" tIns="91425">
            <a:noAutofit/>
          </a:bodyPr>
          <a:lstStyle/>
          <a:p>
            <a:pPr lvl="0" rtl="0">
              <a:spcBef>
                <a:spcPts val="0"/>
              </a:spcBef>
              <a:buNone/>
            </a:pPr>
            <a:r>
              <a:rPr lang="en-GB" sz="3600"/>
              <a:t>Thank you</a:t>
            </a:r>
          </a:p>
        </p:txBody>
      </p:sp>
      <p:sp>
        <p:nvSpPr>
          <p:cNvPr id="263" name="Shape 263"/>
          <p:cNvSpPr txBox="1"/>
          <p:nvPr>
            <p:ph type="title"/>
          </p:nvPr>
        </p:nvSpPr>
        <p:spPr>
          <a:xfrm>
            <a:off x="165025" y="3419625"/>
            <a:ext cx="1512000" cy="963899"/>
          </a:xfrm>
          <a:prstGeom prst="rect">
            <a:avLst/>
          </a:prstGeom>
        </p:spPr>
        <p:txBody>
          <a:bodyPr anchorCtr="0" anchor="ctr" bIns="91425" lIns="91425" rIns="91425" tIns="91425">
            <a:noAutofit/>
          </a:bodyPr>
          <a:lstStyle/>
          <a:p>
            <a:pPr lvl="0" rtl="0">
              <a:spcBef>
                <a:spcPts val="0"/>
              </a:spcBef>
              <a:buNone/>
            </a:pPr>
            <a:r>
              <a:rPr lang="en-GB" sz="3600">
                <a:solidFill>
                  <a:srgbClr val="FFFF00"/>
                </a:solidFill>
              </a:rPr>
              <a:t>ধন্যবাদ</a:t>
            </a:r>
          </a:p>
        </p:txBody>
      </p:sp>
      <p:sp>
        <p:nvSpPr>
          <p:cNvPr id="264" name="Shape 264"/>
          <p:cNvSpPr txBox="1"/>
          <p:nvPr>
            <p:ph type="title"/>
          </p:nvPr>
        </p:nvSpPr>
        <p:spPr>
          <a:xfrm>
            <a:off x="6549450" y="2582525"/>
            <a:ext cx="2021399" cy="963899"/>
          </a:xfrm>
          <a:prstGeom prst="rect">
            <a:avLst/>
          </a:prstGeom>
        </p:spPr>
        <p:txBody>
          <a:bodyPr anchorCtr="0" anchor="ctr" bIns="91425" lIns="91425" rIns="91425" tIns="91425">
            <a:noAutofit/>
          </a:bodyPr>
          <a:lstStyle/>
          <a:p>
            <a:pPr lvl="0" rtl="0" algn="r">
              <a:spcBef>
                <a:spcPts val="0"/>
              </a:spcBef>
              <a:buNone/>
            </a:pPr>
            <a:r>
              <a:rPr lang="en-GB" sz="3600">
                <a:solidFill>
                  <a:srgbClr val="E6B8AF"/>
                </a:solidFill>
              </a:rPr>
              <a:t>ޝުކުރިއްޔާ</a:t>
            </a:r>
          </a:p>
        </p:txBody>
      </p:sp>
      <p:sp>
        <p:nvSpPr>
          <p:cNvPr id="265" name="Shape 265"/>
          <p:cNvSpPr txBox="1"/>
          <p:nvPr>
            <p:ph type="title"/>
          </p:nvPr>
        </p:nvSpPr>
        <p:spPr>
          <a:xfrm>
            <a:off x="2939225" y="145250"/>
            <a:ext cx="2831399" cy="963899"/>
          </a:xfrm>
          <a:prstGeom prst="rect">
            <a:avLst/>
          </a:prstGeom>
        </p:spPr>
        <p:txBody>
          <a:bodyPr anchorCtr="0" anchor="ctr" bIns="91425" lIns="91425" rIns="91425" tIns="91425">
            <a:noAutofit/>
          </a:bodyPr>
          <a:lstStyle/>
          <a:p>
            <a:pPr lvl="0" rtl="0">
              <a:spcBef>
                <a:spcPts val="0"/>
              </a:spcBef>
              <a:buNone/>
            </a:pPr>
            <a:r>
              <a:rPr lang="en-GB" sz="3600">
                <a:solidFill>
                  <a:srgbClr val="FF0000"/>
                </a:solidFill>
              </a:rPr>
              <a:t>ᑲᓇᓇᐢᑯᒥᑎᐣ</a:t>
            </a:r>
          </a:p>
        </p:txBody>
      </p:sp>
      <p:sp>
        <p:nvSpPr>
          <p:cNvPr id="266" name="Shape 266"/>
          <p:cNvSpPr txBox="1"/>
          <p:nvPr>
            <p:ph type="title"/>
          </p:nvPr>
        </p:nvSpPr>
        <p:spPr>
          <a:xfrm>
            <a:off x="5839975" y="330125"/>
            <a:ext cx="653100" cy="1215299"/>
          </a:xfrm>
          <a:prstGeom prst="rect">
            <a:avLst/>
          </a:prstGeom>
        </p:spPr>
        <p:txBody>
          <a:bodyPr anchorCtr="0" anchor="b" bIns="91425" lIns="91425" rIns="91425" tIns="91425">
            <a:noAutofit/>
          </a:bodyPr>
          <a:lstStyle/>
          <a:p>
            <a:pPr lvl="0" rtl="0">
              <a:spcBef>
                <a:spcPts val="0"/>
              </a:spcBef>
              <a:buNone/>
            </a:pPr>
            <a:r>
              <a:rPr lang="en-GB" sz="3600">
                <a:solidFill>
                  <a:srgbClr val="00FFFF"/>
                </a:solidFill>
              </a:rPr>
              <a:t>謝</a:t>
            </a:r>
          </a:p>
          <a:p>
            <a:pPr lvl="0" rtl="0">
              <a:spcBef>
                <a:spcPts val="0"/>
              </a:spcBef>
              <a:buNone/>
            </a:pPr>
            <a:r>
              <a:rPr lang="en-GB" sz="3600">
                <a:solidFill>
                  <a:srgbClr val="00FFFF"/>
                </a:solidFill>
              </a:rPr>
              <a:t>謝</a:t>
            </a:r>
          </a:p>
        </p:txBody>
      </p:sp>
      <p:sp>
        <p:nvSpPr>
          <p:cNvPr id="267" name="Shape 267"/>
          <p:cNvSpPr txBox="1"/>
          <p:nvPr>
            <p:ph type="title"/>
          </p:nvPr>
        </p:nvSpPr>
        <p:spPr>
          <a:xfrm>
            <a:off x="2284950" y="3487225"/>
            <a:ext cx="4264499" cy="963899"/>
          </a:xfrm>
          <a:prstGeom prst="rect">
            <a:avLst/>
          </a:prstGeom>
        </p:spPr>
        <p:txBody>
          <a:bodyPr anchorCtr="0" anchor="ctr" bIns="91425" lIns="91425" rIns="91425" tIns="91425">
            <a:noAutofit/>
          </a:bodyPr>
          <a:lstStyle/>
          <a:p>
            <a:pPr lvl="0" rtl="0">
              <a:spcBef>
                <a:spcPts val="0"/>
              </a:spcBef>
              <a:buNone/>
            </a:pPr>
            <a:r>
              <a:rPr lang="en-GB" sz="3600">
                <a:solidFill>
                  <a:srgbClr val="C27BA0"/>
                </a:solidFill>
              </a:rPr>
              <a:t>շնորհակալություն</a:t>
            </a:r>
          </a:p>
        </p:txBody>
      </p:sp>
      <p:sp>
        <p:nvSpPr>
          <p:cNvPr id="268" name="Shape 268"/>
          <p:cNvSpPr txBox="1"/>
          <p:nvPr/>
        </p:nvSpPr>
        <p:spPr>
          <a:xfrm>
            <a:off x="690675" y="1204900"/>
            <a:ext cx="2687399" cy="739500"/>
          </a:xfrm>
          <a:prstGeom prst="rect">
            <a:avLst/>
          </a:prstGeom>
          <a:noFill/>
          <a:ln>
            <a:noFill/>
          </a:ln>
        </p:spPr>
        <p:txBody>
          <a:bodyPr anchorCtr="0" anchor="t" bIns="91425" lIns="91425" rIns="91425" tIns="91425">
            <a:noAutofit/>
          </a:bodyPr>
          <a:lstStyle/>
          <a:p>
            <a:pPr lvl="0">
              <a:spcBef>
                <a:spcPts val="0"/>
              </a:spcBef>
              <a:buNone/>
            </a:pPr>
            <a:r>
              <a:rPr lang="en-GB" sz="3600">
                <a:solidFill>
                  <a:srgbClr val="D0E0E3"/>
                </a:solidFill>
              </a:rPr>
              <a:t>გმადლობთ</a:t>
            </a:r>
          </a:p>
        </p:txBody>
      </p:sp>
      <p:sp>
        <p:nvSpPr>
          <p:cNvPr id="269" name="Shape 269"/>
          <p:cNvSpPr txBox="1"/>
          <p:nvPr/>
        </p:nvSpPr>
        <p:spPr>
          <a:xfrm>
            <a:off x="3524750" y="2713675"/>
            <a:ext cx="2687399" cy="739500"/>
          </a:xfrm>
          <a:prstGeom prst="rect">
            <a:avLst/>
          </a:prstGeom>
          <a:noFill/>
          <a:ln>
            <a:noFill/>
          </a:ln>
        </p:spPr>
        <p:txBody>
          <a:bodyPr anchorCtr="0" anchor="t" bIns="91425" lIns="91425" rIns="91425" tIns="91425">
            <a:noAutofit/>
          </a:bodyPr>
          <a:lstStyle/>
          <a:p>
            <a:pPr lvl="0" rtl="0" algn="r">
              <a:spcBef>
                <a:spcPts val="0"/>
              </a:spcBef>
              <a:buNone/>
            </a:pPr>
            <a:r>
              <a:rPr lang="en-GB" sz="3600">
                <a:solidFill>
                  <a:srgbClr val="6D9EEB"/>
                </a:solidFill>
              </a:rPr>
              <a:t>אַ שיינען דאַנק</a:t>
            </a:r>
          </a:p>
        </p:txBody>
      </p:sp>
      <p:sp>
        <p:nvSpPr>
          <p:cNvPr id="270" name="Shape 270"/>
          <p:cNvSpPr txBox="1"/>
          <p:nvPr/>
        </p:nvSpPr>
        <p:spPr>
          <a:xfrm>
            <a:off x="6913600" y="3599425"/>
            <a:ext cx="1512000" cy="739500"/>
          </a:xfrm>
          <a:prstGeom prst="rect">
            <a:avLst/>
          </a:prstGeom>
          <a:noFill/>
          <a:ln>
            <a:noFill/>
          </a:ln>
        </p:spPr>
        <p:txBody>
          <a:bodyPr anchorCtr="0" anchor="t" bIns="91425" lIns="91425" rIns="91425" tIns="91425">
            <a:noAutofit/>
          </a:bodyPr>
          <a:lstStyle/>
          <a:p>
            <a:pPr lvl="0" rtl="0">
              <a:spcBef>
                <a:spcPts val="0"/>
              </a:spcBef>
              <a:buNone/>
            </a:pPr>
            <a:r>
              <a:rPr lang="en-GB" sz="3600">
                <a:solidFill>
                  <a:srgbClr val="F1C232"/>
                </a:solidFill>
              </a:rPr>
              <a:t>ཐུགས་རྗེ་ཆེ་།</a:t>
            </a:r>
          </a:p>
        </p:txBody>
      </p:sp>
      <p:sp>
        <p:nvSpPr>
          <p:cNvPr id="271" name="Shape 271"/>
          <p:cNvSpPr txBox="1"/>
          <p:nvPr>
            <p:ph type="title"/>
          </p:nvPr>
        </p:nvSpPr>
        <p:spPr>
          <a:xfrm>
            <a:off x="3704850" y="980500"/>
            <a:ext cx="1993199" cy="963899"/>
          </a:xfrm>
          <a:prstGeom prst="rect">
            <a:avLst/>
          </a:prstGeom>
        </p:spPr>
        <p:txBody>
          <a:bodyPr anchorCtr="0" anchor="ctr" bIns="91425" lIns="91425" rIns="91425" tIns="91425">
            <a:noAutofit/>
          </a:bodyPr>
          <a:lstStyle/>
          <a:p>
            <a:pPr lvl="0" rtl="0">
              <a:spcBef>
                <a:spcPts val="0"/>
              </a:spcBef>
              <a:buNone/>
            </a:pPr>
            <a:r>
              <a:rPr lang="en-GB" sz="4800">
                <a:solidFill>
                  <a:srgbClr val="C27BA0"/>
                </a:solidFill>
                <a:latin typeface="Courier New"/>
                <a:ea typeface="Courier New"/>
                <a:cs typeface="Courier New"/>
                <a:sym typeface="Courier New"/>
              </a:rPr>
              <a:t>ඉස්තුති</a:t>
            </a:r>
          </a:p>
        </p:txBody>
      </p:sp>
      <p:sp>
        <p:nvSpPr>
          <p:cNvPr id="272" name="Shape 272"/>
          <p:cNvSpPr txBox="1"/>
          <p:nvPr>
            <p:ph type="title"/>
          </p:nvPr>
        </p:nvSpPr>
        <p:spPr>
          <a:xfrm>
            <a:off x="6741850" y="1076500"/>
            <a:ext cx="1848599" cy="963899"/>
          </a:xfrm>
          <a:prstGeom prst="rect">
            <a:avLst/>
          </a:prstGeom>
        </p:spPr>
        <p:txBody>
          <a:bodyPr anchorCtr="0" anchor="ctr" bIns="91425" lIns="91425" rIns="91425" tIns="91425">
            <a:noAutofit/>
          </a:bodyPr>
          <a:lstStyle/>
          <a:p>
            <a:pPr lvl="0" rtl="0">
              <a:spcBef>
                <a:spcPts val="0"/>
              </a:spcBef>
              <a:buNone/>
            </a:pPr>
            <a:r>
              <a:rPr lang="en-GB" sz="3600">
                <a:solidFill>
                  <a:srgbClr val="E06666"/>
                </a:solidFill>
                <a:latin typeface="Times New Roman"/>
                <a:ea typeface="Times New Roman"/>
                <a:cs typeface="Times New Roman"/>
                <a:sym typeface="Times New Roman"/>
              </a:rPr>
              <a:t>Спасибо</a:t>
            </a:r>
          </a:p>
        </p:txBody>
      </p:sp>
      <p:sp>
        <p:nvSpPr>
          <p:cNvPr id="273" name="Shape 273"/>
          <p:cNvSpPr txBox="1"/>
          <p:nvPr>
            <p:ph type="title"/>
          </p:nvPr>
        </p:nvSpPr>
        <p:spPr>
          <a:xfrm>
            <a:off x="8667250" y="145250"/>
            <a:ext cx="490499" cy="4305899"/>
          </a:xfrm>
          <a:prstGeom prst="rect">
            <a:avLst/>
          </a:prstGeom>
        </p:spPr>
        <p:txBody>
          <a:bodyPr anchorCtr="0" anchor="b" bIns="91425" lIns="91425" rIns="91425" tIns="91425">
            <a:noAutofit/>
          </a:bodyPr>
          <a:lstStyle/>
          <a:p>
            <a:pPr lvl="0" rtl="0">
              <a:spcBef>
                <a:spcPts val="0"/>
              </a:spcBef>
              <a:buNone/>
            </a:pPr>
            <a:r>
              <a:rPr lang="en-GB" sz="2000">
                <a:solidFill>
                  <a:srgbClr val="FFE599"/>
                </a:solidFill>
              </a:rPr>
              <a:t>ど</a:t>
            </a:r>
          </a:p>
          <a:p>
            <a:pPr lvl="0" rtl="0">
              <a:spcBef>
                <a:spcPts val="0"/>
              </a:spcBef>
              <a:buNone/>
            </a:pPr>
            <a:r>
              <a:rPr lang="en-GB" sz="2000">
                <a:solidFill>
                  <a:srgbClr val="FFE599"/>
                </a:solidFill>
              </a:rPr>
              <a:t>う</a:t>
            </a:r>
          </a:p>
          <a:p>
            <a:pPr lvl="0" rtl="0">
              <a:spcBef>
                <a:spcPts val="0"/>
              </a:spcBef>
              <a:buNone/>
            </a:pPr>
            <a:r>
              <a:rPr lang="en-GB" sz="2000">
                <a:solidFill>
                  <a:srgbClr val="FFE599"/>
                </a:solidFill>
              </a:rPr>
              <a:t>も</a:t>
            </a:r>
          </a:p>
          <a:p>
            <a:pPr lvl="0" rtl="0">
              <a:spcBef>
                <a:spcPts val="0"/>
              </a:spcBef>
              <a:buNone/>
            </a:pPr>
            <a:r>
              <a:rPr lang="en-GB" sz="2000">
                <a:solidFill>
                  <a:srgbClr val="FFE599"/>
                </a:solidFill>
              </a:rPr>
              <a:t>あ</a:t>
            </a:r>
          </a:p>
          <a:p>
            <a:pPr lvl="0" rtl="0">
              <a:spcBef>
                <a:spcPts val="0"/>
              </a:spcBef>
              <a:buNone/>
            </a:pPr>
            <a:r>
              <a:rPr lang="en-GB" sz="2000">
                <a:solidFill>
                  <a:srgbClr val="FFE599"/>
                </a:solidFill>
              </a:rPr>
              <a:t>り</a:t>
            </a:r>
          </a:p>
          <a:p>
            <a:pPr lvl="0" rtl="0">
              <a:spcBef>
                <a:spcPts val="0"/>
              </a:spcBef>
              <a:buNone/>
            </a:pPr>
            <a:r>
              <a:rPr lang="en-GB" sz="2000">
                <a:solidFill>
                  <a:srgbClr val="FFE599"/>
                </a:solidFill>
              </a:rPr>
              <a:t>が</a:t>
            </a:r>
          </a:p>
          <a:p>
            <a:pPr lvl="0" rtl="0">
              <a:spcBef>
                <a:spcPts val="0"/>
              </a:spcBef>
              <a:buNone/>
            </a:pPr>
            <a:r>
              <a:rPr lang="en-GB" sz="2000">
                <a:solidFill>
                  <a:srgbClr val="FFE599"/>
                </a:solidFill>
              </a:rPr>
              <a:t>と</a:t>
            </a:r>
          </a:p>
          <a:p>
            <a:pPr lvl="0" rtl="0">
              <a:spcBef>
                <a:spcPts val="0"/>
              </a:spcBef>
              <a:buNone/>
            </a:pPr>
            <a:r>
              <a:rPr lang="en-GB" sz="2000">
                <a:solidFill>
                  <a:srgbClr val="FFE599"/>
                </a:solidFill>
              </a:rPr>
              <a:t>う</a:t>
            </a:r>
          </a:p>
          <a:p>
            <a:pPr lvl="0" rtl="0">
              <a:spcBef>
                <a:spcPts val="0"/>
              </a:spcBef>
              <a:buNone/>
            </a:pPr>
            <a:r>
              <a:rPr lang="en-GB" sz="2000">
                <a:solidFill>
                  <a:srgbClr val="FFE599"/>
                </a:solidFill>
              </a:rPr>
              <a:t>ご</a:t>
            </a:r>
          </a:p>
          <a:p>
            <a:pPr lvl="0" rtl="0">
              <a:spcBef>
                <a:spcPts val="0"/>
              </a:spcBef>
              <a:buNone/>
            </a:pPr>
            <a:r>
              <a:rPr lang="en-GB" sz="2000">
                <a:solidFill>
                  <a:srgbClr val="FFE599"/>
                </a:solidFill>
              </a:rPr>
              <a:t>ざ</a:t>
            </a:r>
          </a:p>
          <a:p>
            <a:pPr lvl="0" rtl="0">
              <a:spcBef>
                <a:spcPts val="0"/>
              </a:spcBef>
              <a:buNone/>
            </a:pPr>
            <a:r>
              <a:rPr lang="en-GB" sz="2000">
                <a:solidFill>
                  <a:srgbClr val="FFE599"/>
                </a:solidFill>
              </a:rPr>
              <a:t>い</a:t>
            </a:r>
          </a:p>
          <a:p>
            <a:pPr lvl="0" rtl="0">
              <a:spcBef>
                <a:spcPts val="0"/>
              </a:spcBef>
              <a:buNone/>
            </a:pPr>
            <a:r>
              <a:rPr lang="en-GB" sz="2000">
                <a:solidFill>
                  <a:srgbClr val="FFE599"/>
                </a:solidFill>
              </a:rPr>
              <a:t>ま</a:t>
            </a:r>
          </a:p>
          <a:p>
            <a:pPr lvl="0" rtl="0">
              <a:spcBef>
                <a:spcPts val="0"/>
              </a:spcBef>
              <a:buNone/>
            </a:pPr>
            <a:r>
              <a:rPr lang="en-GB" sz="2000">
                <a:solidFill>
                  <a:srgbClr val="FFE599"/>
                </a:solidFill>
              </a:rPr>
              <a:t>す</a:t>
            </a:r>
          </a:p>
        </p:txBody>
      </p:sp>
      <p:sp>
        <p:nvSpPr>
          <p:cNvPr id="274" name="Shape 274"/>
          <p:cNvSpPr txBox="1"/>
          <p:nvPr>
            <p:ph type="title"/>
          </p:nvPr>
        </p:nvSpPr>
        <p:spPr>
          <a:xfrm>
            <a:off x="873833" y="2713675"/>
            <a:ext cx="1568400" cy="963899"/>
          </a:xfrm>
          <a:prstGeom prst="rect">
            <a:avLst/>
          </a:prstGeom>
        </p:spPr>
        <p:txBody>
          <a:bodyPr anchorCtr="0" anchor="ctr" bIns="91425" lIns="91425" rIns="91425" tIns="91425">
            <a:noAutofit/>
          </a:bodyPr>
          <a:lstStyle/>
          <a:p>
            <a:pPr lvl="0" rtl="0">
              <a:spcBef>
                <a:spcPts val="0"/>
              </a:spcBef>
              <a:buNone/>
            </a:pPr>
            <a:r>
              <a:rPr lang="en-GB" sz="3600">
                <a:solidFill>
                  <a:srgbClr val="93C47D"/>
                </a:solidFill>
                <a:latin typeface="Courier New"/>
                <a:ea typeface="Courier New"/>
                <a:cs typeface="Courier New"/>
                <a:sym typeface="Courier New"/>
              </a:rPr>
              <a:t>நன்றி</a:t>
            </a:r>
          </a:p>
        </p:txBody>
      </p:sp>
      <p:sp>
        <p:nvSpPr>
          <p:cNvPr id="275" name="Shape 275"/>
          <p:cNvSpPr txBox="1"/>
          <p:nvPr>
            <p:ph type="title"/>
          </p:nvPr>
        </p:nvSpPr>
        <p:spPr>
          <a:xfrm>
            <a:off x="1293147" y="1944400"/>
            <a:ext cx="2021399" cy="963899"/>
          </a:xfrm>
          <a:prstGeom prst="rect">
            <a:avLst/>
          </a:prstGeom>
        </p:spPr>
        <p:txBody>
          <a:bodyPr anchorCtr="0" anchor="ctr" bIns="91425" lIns="91425" rIns="91425" tIns="91425">
            <a:noAutofit/>
          </a:bodyPr>
          <a:lstStyle/>
          <a:p>
            <a:pPr lvl="0" rtl="0">
              <a:spcBef>
                <a:spcPts val="0"/>
              </a:spcBef>
              <a:buNone/>
            </a:pPr>
            <a:r>
              <a:rPr lang="en-GB" sz="3600">
                <a:solidFill>
                  <a:srgbClr val="F4CCCC"/>
                </a:solidFill>
                <a:latin typeface="Courier New"/>
                <a:ea typeface="Courier New"/>
                <a:cs typeface="Courier New"/>
                <a:sym typeface="Courier New"/>
              </a:rPr>
              <a:t>ຂອບໃຈ</a:t>
            </a:r>
          </a:p>
        </p:txBody>
      </p:sp>
      <p:sp>
        <p:nvSpPr>
          <p:cNvPr id="276" name="Shape 276"/>
          <p:cNvSpPr txBox="1"/>
          <p:nvPr>
            <p:ph type="title"/>
          </p:nvPr>
        </p:nvSpPr>
        <p:spPr>
          <a:xfrm>
            <a:off x="5856975" y="1852575"/>
            <a:ext cx="2831399" cy="963899"/>
          </a:xfrm>
          <a:prstGeom prst="rect">
            <a:avLst/>
          </a:prstGeom>
        </p:spPr>
        <p:txBody>
          <a:bodyPr anchorCtr="0" anchor="ctr" bIns="91425" lIns="91425" rIns="91425" tIns="91425">
            <a:noAutofit/>
          </a:bodyPr>
          <a:lstStyle/>
          <a:p>
            <a:pPr lvl="0" rtl="0">
              <a:spcBef>
                <a:spcPts val="0"/>
              </a:spcBef>
              <a:buNone/>
            </a:pPr>
            <a:r>
              <a:rPr lang="en-GB" sz="3600">
                <a:solidFill>
                  <a:srgbClr val="93C47D"/>
                </a:solidFill>
                <a:latin typeface="Courier New"/>
                <a:ea typeface="Courier New"/>
                <a:cs typeface="Courier New"/>
                <a:sym typeface="Courier New"/>
              </a:rPr>
              <a:t>ഉപകാരം</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Uses of writing </a:t>
            </a:r>
          </a:p>
        </p:txBody>
      </p:sp>
      <p:sp>
        <p:nvSpPr>
          <p:cNvPr id="83" name="Shape 83"/>
          <p:cNvSpPr txBox="1"/>
          <p:nvPr>
            <p:ph idx="1" type="body"/>
          </p:nvPr>
        </p:nvSpPr>
        <p:spPr>
          <a:xfrm>
            <a:off x="457200" y="1200150"/>
            <a:ext cx="8311200" cy="3144299"/>
          </a:xfrm>
          <a:prstGeom prst="rect">
            <a:avLst/>
          </a:prstGeom>
        </p:spPr>
        <p:txBody>
          <a:bodyPr anchorCtr="0" anchor="t" bIns="91425" lIns="91425" rIns="91425" tIns="91425">
            <a:noAutofit/>
          </a:bodyPr>
          <a:lstStyle/>
          <a:p>
            <a:pPr indent="-342900" lvl="0" marL="457200" rtl="0">
              <a:lnSpc>
                <a:spcPct val="150000"/>
              </a:lnSpc>
              <a:spcBef>
                <a:spcPts val="0"/>
              </a:spcBef>
              <a:buSzPct val="100000"/>
            </a:pPr>
            <a:r>
              <a:rPr lang="en-GB" sz="1800"/>
              <a:t>To record knowledge and information</a:t>
            </a:r>
          </a:p>
          <a:p>
            <a:pPr indent="-342900" lvl="0" marL="457200" rtl="0">
              <a:lnSpc>
                <a:spcPct val="150000"/>
              </a:lnSpc>
              <a:spcBef>
                <a:spcPts val="0"/>
              </a:spcBef>
              <a:buSzPct val="100000"/>
            </a:pPr>
            <a:r>
              <a:rPr lang="en-GB" sz="1800"/>
              <a:t>Divination</a:t>
            </a:r>
          </a:p>
          <a:p>
            <a:pPr indent="-342900" lvl="0" marL="457200" rtl="0">
              <a:lnSpc>
                <a:spcPct val="150000"/>
              </a:lnSpc>
              <a:spcBef>
                <a:spcPts val="0"/>
              </a:spcBef>
              <a:buSzPct val="100000"/>
            </a:pPr>
            <a:r>
              <a:rPr lang="en-GB" sz="1800"/>
              <a:t>To write laws, proclamations and commandments</a:t>
            </a:r>
          </a:p>
          <a:p>
            <a:pPr indent="-342900" lvl="0" marL="457200" rtl="0">
              <a:lnSpc>
                <a:spcPct val="150000"/>
              </a:lnSpc>
              <a:spcBef>
                <a:spcPts val="0"/>
              </a:spcBef>
              <a:buSzPct val="100000"/>
            </a:pPr>
            <a:r>
              <a:rPr lang="en-GB" sz="1800"/>
              <a:t>To write agreements</a:t>
            </a:r>
          </a:p>
          <a:p>
            <a:pPr indent="-342900" lvl="0" marL="457200" rtl="0">
              <a:lnSpc>
                <a:spcPct val="150000"/>
              </a:lnSpc>
              <a:spcBef>
                <a:spcPts val="0"/>
              </a:spcBef>
              <a:buSzPct val="100000"/>
            </a:pPr>
            <a:r>
              <a:rPr lang="en-GB" sz="1800"/>
              <a:t>Advertising and propaganda</a:t>
            </a:r>
          </a:p>
          <a:p>
            <a:pPr indent="-342900" lvl="0" marL="457200" rtl="0">
              <a:lnSpc>
                <a:spcPct val="150000"/>
              </a:lnSpc>
              <a:spcBef>
                <a:spcPts val="0"/>
              </a:spcBef>
              <a:buSzPct val="100000"/>
            </a:pPr>
            <a:r>
              <a:rPr lang="en-GB" sz="1800"/>
              <a:t>Literature, poetry, songs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Writing materials</a:t>
            </a:r>
          </a:p>
        </p:txBody>
      </p:sp>
      <p:graphicFrame>
        <p:nvGraphicFramePr>
          <p:cNvPr id="89" name="Shape 89"/>
          <p:cNvGraphicFramePr/>
          <p:nvPr/>
        </p:nvGraphicFramePr>
        <p:xfrm>
          <a:off x="622375" y="939300"/>
          <a:ext cx="3000000" cy="3000000"/>
        </p:xfrm>
        <a:graphic>
          <a:graphicData uri="http://schemas.openxmlformats.org/drawingml/2006/table">
            <a:tbl>
              <a:tblPr>
                <a:noFill/>
                <a:tableStyleId>{DC33E941-D9C7-485A-9024-07B939E26D4E}</a:tableStyleId>
              </a:tblPr>
              <a:tblGrid>
                <a:gridCol w="2058200"/>
                <a:gridCol w="2058200"/>
                <a:gridCol w="2058200"/>
                <a:gridCol w="2058200"/>
              </a:tblGrid>
              <a:tr h="381000">
                <a:tc>
                  <a:txBody>
                    <a:bodyPr>
                      <a:noAutofit/>
                    </a:bodyPr>
                    <a:lstStyle/>
                    <a:p>
                      <a:pPr lvl="0">
                        <a:spcBef>
                          <a:spcPts val="0"/>
                        </a:spcBef>
                        <a:buNone/>
                      </a:pPr>
                      <a:r>
                        <a:rPr b="1" lang="en-GB">
                          <a:solidFill>
                            <a:srgbClr val="FFA711"/>
                          </a:solidFill>
                        </a:rPr>
                        <a:t>Writing surfaces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a:spcBef>
                          <a:spcPts val="0"/>
                        </a:spcBef>
                        <a:buNone/>
                      </a:pPr>
                      <a:r>
                        <a:rPr b="1" lang="en-GB">
                          <a:solidFill>
                            <a:srgbClr val="FFA711"/>
                          </a:solidFill>
                        </a:rPr>
                        <a:t>Writing implements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a:spcBef>
                          <a:spcPts val="0"/>
                        </a:spcBef>
                        <a:buNone/>
                      </a:pPr>
                      <a:r>
                        <a:rPr b="1" lang="en-GB">
                          <a:solidFill>
                            <a:srgbClr val="FFA711"/>
                          </a:solidFill>
                        </a:rPr>
                        <a:t>First used in</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rtl="0">
                        <a:spcBef>
                          <a:spcPts val="0"/>
                        </a:spcBef>
                        <a:buNone/>
                      </a:pPr>
                      <a:r>
                        <a:rPr b="1" lang="en-GB">
                          <a:solidFill>
                            <a:srgbClr val="FFA711"/>
                          </a:solidFill>
                        </a:rPr>
                        <a:t>Features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r>
              <a:tr h="381000">
                <a:tc>
                  <a:txBody>
                    <a:bodyPr>
                      <a:noAutofit/>
                    </a:bodyPr>
                    <a:lstStyle/>
                    <a:p>
                      <a:pPr lvl="0">
                        <a:spcBef>
                          <a:spcPts val="0"/>
                        </a:spcBef>
                        <a:buNone/>
                      </a:pPr>
                      <a:r>
                        <a:rPr lang="en-GB">
                          <a:solidFill>
                            <a:srgbClr val="FFFFFF"/>
                          </a:solidFill>
                        </a:rPr>
                        <a:t>Clay tablets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a:spcBef>
                          <a:spcPts val="0"/>
                        </a:spcBef>
                        <a:buNone/>
                      </a:pPr>
                      <a:r>
                        <a:rPr lang="en-GB">
                          <a:solidFill>
                            <a:srgbClr val="FFFFFF"/>
                          </a:solidFill>
                        </a:rPr>
                        <a:t>Calamus (reed stylus)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a:spcBef>
                          <a:spcPts val="0"/>
                        </a:spcBef>
                        <a:buNone/>
                      </a:pPr>
                      <a:r>
                        <a:rPr lang="en-GB">
                          <a:solidFill>
                            <a:srgbClr val="FFFFFF"/>
                          </a:solidFill>
                        </a:rPr>
                        <a:t>Sumeria c. 8,000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Readily available Reusable</a:t>
                      </a:r>
                    </a:p>
                    <a:p>
                      <a:pPr lvl="0" rtl="0">
                        <a:spcBef>
                          <a:spcPts val="0"/>
                        </a:spcBef>
                        <a:buNone/>
                      </a:pPr>
                      <a:r>
                        <a:rPr lang="en-GB">
                          <a:solidFill>
                            <a:srgbClr val="FFFFFF"/>
                          </a:solidFill>
                        </a:rPr>
                        <a:t>Long-lasting (if baked)</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96200">
                <a:tc>
                  <a:txBody>
                    <a:bodyPr>
                      <a:noAutofit/>
                    </a:bodyPr>
                    <a:lstStyle/>
                    <a:p>
                      <a:pPr lvl="0" rtl="0">
                        <a:spcBef>
                          <a:spcPts val="0"/>
                        </a:spcBef>
                        <a:buNone/>
                      </a:pPr>
                      <a:r>
                        <a:rPr lang="en-GB">
                          <a:solidFill>
                            <a:srgbClr val="FFFFFF"/>
                          </a:solidFill>
                        </a:rPr>
                        <a:t>Stone, wood, metal and other hard surfaces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Sharp tool</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Many places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Permanent</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96200">
                <a:tc>
                  <a:txBody>
                    <a:bodyPr>
                      <a:noAutofit/>
                    </a:bodyPr>
                    <a:lstStyle/>
                    <a:p>
                      <a:pPr lvl="0">
                        <a:spcBef>
                          <a:spcPts val="0"/>
                        </a:spcBef>
                        <a:buNone/>
                      </a:pPr>
                      <a:r>
                        <a:rPr lang="en-GB">
                          <a:solidFill>
                            <a:srgbClr val="FFFFFF"/>
                          </a:solidFill>
                        </a:rPr>
                        <a:t>Papyrus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a:spcBef>
                          <a:spcPts val="0"/>
                        </a:spcBef>
                        <a:buNone/>
                      </a:pPr>
                      <a:r>
                        <a:rPr lang="en-GB">
                          <a:solidFill>
                            <a:srgbClr val="FFFFFF"/>
                          </a:solidFill>
                        </a:rPr>
                        <a:t>Calamus or quill &amp; ink</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a:spcBef>
                          <a:spcPts val="0"/>
                        </a:spcBef>
                        <a:buNone/>
                      </a:pPr>
                      <a:r>
                        <a:rPr lang="en-GB">
                          <a:solidFill>
                            <a:srgbClr val="FFFFFF"/>
                          </a:solidFill>
                        </a:rPr>
                        <a:t>Egypt c. 2,500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Portable</a:t>
                      </a:r>
                      <a:br>
                        <a:rPr lang="en-GB">
                          <a:solidFill>
                            <a:srgbClr val="FFFFFF"/>
                          </a:solidFill>
                        </a:rPr>
                      </a:br>
                      <a:r>
                        <a:rPr lang="en-GB">
                          <a:solidFill>
                            <a:srgbClr val="FFFFFF"/>
                          </a:solidFill>
                        </a:rPr>
                        <a:t>Light weight</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81000">
                <a:tc>
                  <a:txBody>
                    <a:bodyPr>
                      <a:noAutofit/>
                    </a:bodyPr>
                    <a:lstStyle/>
                    <a:p>
                      <a:pPr lvl="0" rtl="0">
                        <a:spcBef>
                          <a:spcPts val="0"/>
                        </a:spcBef>
                        <a:buNone/>
                      </a:pPr>
                      <a:r>
                        <a:rPr lang="en-GB">
                          <a:solidFill>
                            <a:srgbClr val="FFFFFF"/>
                          </a:solidFill>
                        </a:rPr>
                        <a:t>Parchment</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Pen or brush &amp; ink</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Egypt c. 2,400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Portable</a:t>
                      </a:r>
                      <a:br>
                        <a:rPr lang="en-GB">
                          <a:solidFill>
                            <a:srgbClr val="FFFFFF"/>
                          </a:solidFill>
                        </a:rPr>
                      </a:br>
                      <a:r>
                        <a:rPr lang="en-GB">
                          <a:solidFill>
                            <a:srgbClr val="FFFFFF"/>
                          </a:solidFill>
                        </a:rPr>
                        <a:t>Light weight</a:t>
                      </a:r>
                    </a:p>
                    <a:p>
                      <a:pPr lvl="0" rtl="0">
                        <a:spcBef>
                          <a:spcPts val="0"/>
                        </a:spcBef>
                        <a:buNone/>
                      </a:pPr>
                      <a:r>
                        <a:rPr lang="en-GB">
                          <a:solidFill>
                            <a:srgbClr val="FFFFFF"/>
                          </a:solidFill>
                        </a:rPr>
                        <a:t>Reusable</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Writing materials</a:t>
            </a:r>
          </a:p>
        </p:txBody>
      </p:sp>
      <p:graphicFrame>
        <p:nvGraphicFramePr>
          <p:cNvPr id="95" name="Shape 95"/>
          <p:cNvGraphicFramePr/>
          <p:nvPr/>
        </p:nvGraphicFramePr>
        <p:xfrm>
          <a:off x="570075" y="986050"/>
          <a:ext cx="3000000" cy="3000000"/>
        </p:xfrm>
        <a:graphic>
          <a:graphicData uri="http://schemas.openxmlformats.org/drawingml/2006/table">
            <a:tbl>
              <a:tblPr>
                <a:noFill/>
                <a:tableStyleId>{DC33E941-D9C7-485A-9024-07B939E26D4E}</a:tableStyleId>
              </a:tblPr>
              <a:tblGrid>
                <a:gridCol w="2058200"/>
                <a:gridCol w="2058200"/>
                <a:gridCol w="2058200"/>
                <a:gridCol w="2058200"/>
              </a:tblGrid>
              <a:tr h="381000">
                <a:tc>
                  <a:txBody>
                    <a:bodyPr>
                      <a:noAutofit/>
                    </a:bodyPr>
                    <a:lstStyle/>
                    <a:p>
                      <a:pPr lvl="0" rtl="0">
                        <a:spcBef>
                          <a:spcPts val="0"/>
                        </a:spcBef>
                        <a:buNone/>
                      </a:pPr>
                      <a:r>
                        <a:rPr b="1" lang="en-GB">
                          <a:solidFill>
                            <a:srgbClr val="FFA711"/>
                          </a:solidFill>
                        </a:rPr>
                        <a:t>Writing surfaces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rtl="0">
                        <a:spcBef>
                          <a:spcPts val="0"/>
                        </a:spcBef>
                        <a:buNone/>
                      </a:pPr>
                      <a:r>
                        <a:rPr b="1" lang="en-GB">
                          <a:solidFill>
                            <a:srgbClr val="FFA711"/>
                          </a:solidFill>
                        </a:rPr>
                        <a:t>Writing implements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rtl="0">
                        <a:spcBef>
                          <a:spcPts val="0"/>
                        </a:spcBef>
                        <a:buNone/>
                      </a:pPr>
                      <a:r>
                        <a:rPr b="1" lang="en-GB">
                          <a:solidFill>
                            <a:srgbClr val="FFA711"/>
                          </a:solidFill>
                        </a:rPr>
                        <a:t>First used in</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c>
                  <a:txBody>
                    <a:bodyPr>
                      <a:noAutofit/>
                    </a:bodyPr>
                    <a:lstStyle/>
                    <a:p>
                      <a:pPr lvl="0" rtl="0">
                        <a:spcBef>
                          <a:spcPts val="0"/>
                        </a:spcBef>
                        <a:buNone/>
                      </a:pPr>
                      <a:r>
                        <a:rPr b="1" lang="en-GB">
                          <a:solidFill>
                            <a:srgbClr val="FFA711"/>
                          </a:solidFill>
                        </a:rPr>
                        <a:t>Features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solidFill>
                      <a:schemeClr val="accent5"/>
                    </a:solidFill>
                  </a:tcPr>
                </a:tc>
              </a:tr>
              <a:tr h="381000">
                <a:tc>
                  <a:txBody>
                    <a:bodyPr>
                      <a:noAutofit/>
                    </a:bodyPr>
                    <a:lstStyle/>
                    <a:p>
                      <a:pPr lvl="0" rtl="0">
                        <a:spcBef>
                          <a:spcPts val="0"/>
                        </a:spcBef>
                        <a:buNone/>
                      </a:pPr>
                      <a:r>
                        <a:rPr lang="en-GB">
                          <a:solidFill>
                            <a:srgbClr val="FFFFFF"/>
                          </a:solidFill>
                        </a:rPr>
                        <a:t>Wax on wooden tablets</a:t>
                      </a:r>
                    </a:p>
                    <a:p>
                      <a:pPr lvl="0" rtl="0">
                        <a:spcBef>
                          <a:spcPts val="0"/>
                        </a:spcBef>
                        <a:buNone/>
                      </a:pPr>
                      <a:r>
                        <a:rPr lang="en-GB">
                          <a:solidFill>
                            <a:srgbClr val="FFFFFF"/>
                          </a:solidFill>
                        </a:rPr>
                        <a:t>(</a:t>
                      </a:r>
                      <a:r>
                        <a:rPr i="1" lang="en-GB">
                          <a:solidFill>
                            <a:srgbClr val="FFFFFF"/>
                          </a:solidFill>
                        </a:rPr>
                        <a:t>pugillares</a:t>
                      </a:r>
                      <a:r>
                        <a:rPr lang="en-GB">
                          <a:solidFill>
                            <a:srgbClr val="FFFFFF"/>
                          </a:solidFill>
                        </a:rPr>
                        <a:t>)</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Stylus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Anatolia c. 14th C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Portable</a:t>
                      </a:r>
                      <a:br>
                        <a:rPr lang="en-GB">
                          <a:solidFill>
                            <a:srgbClr val="FFFFFF"/>
                          </a:solidFill>
                        </a:rPr>
                      </a:br>
                      <a:r>
                        <a:rPr lang="en-GB">
                          <a:solidFill>
                            <a:srgbClr val="FFFFFF"/>
                          </a:solidFill>
                        </a:rPr>
                        <a:t>Light weight</a:t>
                      </a:r>
                    </a:p>
                    <a:p>
                      <a:pPr lvl="0" rtl="0">
                        <a:spcBef>
                          <a:spcPts val="0"/>
                        </a:spcBef>
                        <a:buNone/>
                      </a:pPr>
                      <a:r>
                        <a:rPr lang="en-GB">
                          <a:solidFill>
                            <a:srgbClr val="FFFFFF"/>
                          </a:solidFill>
                        </a:rPr>
                        <a:t>Reusable</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81000">
                <a:tc>
                  <a:txBody>
                    <a:bodyPr>
                      <a:noAutofit/>
                    </a:bodyPr>
                    <a:lstStyle/>
                    <a:p>
                      <a:pPr lvl="0" rtl="0">
                        <a:spcBef>
                          <a:spcPts val="0"/>
                        </a:spcBef>
                        <a:buNone/>
                      </a:pPr>
                      <a:r>
                        <a:rPr lang="en-GB">
                          <a:solidFill>
                            <a:srgbClr val="FFFFFF"/>
                          </a:solidFill>
                        </a:rPr>
                        <a:t>Bones and shells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Sharp tool</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China c. 1,300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Readily available </a:t>
                      </a:r>
                    </a:p>
                    <a:p>
                      <a:pPr lvl="0" rtl="0">
                        <a:spcBef>
                          <a:spcPts val="0"/>
                        </a:spcBef>
                        <a:buNone/>
                      </a:pPr>
                      <a:r>
                        <a:rPr lang="en-GB">
                          <a:solidFill>
                            <a:srgbClr val="FFFFFF"/>
                          </a:solidFill>
                        </a:rPr>
                        <a:t>Long-lasting</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96200">
                <a:tc>
                  <a:txBody>
                    <a:bodyPr>
                      <a:noAutofit/>
                    </a:bodyPr>
                    <a:lstStyle/>
                    <a:p>
                      <a:pPr lvl="0" rtl="0">
                        <a:spcBef>
                          <a:spcPts val="0"/>
                        </a:spcBef>
                        <a:buNone/>
                      </a:pPr>
                      <a:r>
                        <a:rPr lang="en-GB">
                          <a:solidFill>
                            <a:srgbClr val="FFFFFF"/>
                          </a:solidFill>
                        </a:rPr>
                        <a:t>Palm leaves and birch bark</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Pen or brush &amp; ink</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South Asia c. 500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Portable</a:t>
                      </a:r>
                      <a:br>
                        <a:rPr lang="en-GB">
                          <a:solidFill>
                            <a:srgbClr val="FFFFFF"/>
                          </a:solidFill>
                        </a:rPr>
                      </a:br>
                      <a:r>
                        <a:rPr lang="en-GB">
                          <a:solidFill>
                            <a:srgbClr val="FFFFFF"/>
                          </a:solidFill>
                        </a:rPr>
                        <a:t>Light weight</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r h="381000">
                <a:tc>
                  <a:txBody>
                    <a:bodyPr>
                      <a:noAutofit/>
                    </a:bodyPr>
                    <a:lstStyle/>
                    <a:p>
                      <a:pPr lvl="0" rtl="0">
                        <a:spcBef>
                          <a:spcPts val="0"/>
                        </a:spcBef>
                        <a:buNone/>
                      </a:pPr>
                      <a:r>
                        <a:rPr lang="en-GB">
                          <a:solidFill>
                            <a:srgbClr val="FFFFFF"/>
                          </a:solidFill>
                        </a:rPr>
                        <a:t>Paper</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Pen or brush &amp; ink</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China c. 200 BC</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c>
                  <a:txBody>
                    <a:bodyPr>
                      <a:noAutofit/>
                    </a:bodyPr>
                    <a:lstStyle/>
                    <a:p>
                      <a:pPr lvl="0" rtl="0">
                        <a:spcBef>
                          <a:spcPts val="0"/>
                        </a:spcBef>
                        <a:buNone/>
                      </a:pPr>
                      <a:r>
                        <a:rPr lang="en-GB">
                          <a:solidFill>
                            <a:srgbClr val="FFFFFF"/>
                          </a:solidFill>
                        </a:rPr>
                        <a:t>Portable</a:t>
                      </a:r>
                      <a:br>
                        <a:rPr lang="en-GB">
                          <a:solidFill>
                            <a:srgbClr val="FFFFFF"/>
                          </a:solidFill>
                        </a:rPr>
                      </a:br>
                      <a:r>
                        <a:rPr lang="en-GB">
                          <a:solidFill>
                            <a:srgbClr val="FFFFFF"/>
                          </a:solidFill>
                        </a:rPr>
                        <a:t>Light weight</a:t>
                      </a:r>
                    </a:p>
                    <a:p>
                      <a:pPr lvl="0" rtl="0">
                        <a:spcBef>
                          <a:spcPts val="0"/>
                        </a:spcBef>
                        <a:buNone/>
                      </a:pPr>
                      <a:r>
                        <a:rPr lang="en-GB">
                          <a:solidFill>
                            <a:srgbClr val="FFFFFF"/>
                          </a:solidFill>
                        </a:rPr>
                        <a:t>Can be made into scrolls and books</a:t>
                      </a:r>
                    </a:p>
                  </a:txBody>
                  <a:tcPr marT="91425" marB="91425" marR="91425" marL="91425">
                    <a:lnL cap="flat" cmpd="sng" w="9525">
                      <a:solidFill>
                        <a:srgbClr val="FFFF00"/>
                      </a:solidFill>
                      <a:prstDash val="solid"/>
                      <a:round/>
                      <a:headEnd len="med" w="med" type="none"/>
                      <a:tailEnd len="med" w="med" type="none"/>
                    </a:lnL>
                    <a:lnR cap="flat" cmpd="sng" w="9525">
                      <a:solidFill>
                        <a:srgbClr val="FFFF00"/>
                      </a:solidFill>
                      <a:prstDash val="solid"/>
                      <a:round/>
                      <a:headEnd len="med" w="med" type="none"/>
                      <a:tailEnd len="med" w="med" type="none"/>
                    </a:lnR>
                    <a:lnT cap="flat" cmpd="sng" w="9525">
                      <a:solidFill>
                        <a:srgbClr val="FFFF00"/>
                      </a:solidFill>
                      <a:prstDash val="solid"/>
                      <a:round/>
                      <a:headEnd len="med" w="med" type="none"/>
                      <a:tailEnd len="med" w="med" type="none"/>
                    </a:lnT>
                    <a:lnB cap="flat" cmpd="sng" w="9525">
                      <a:solidFill>
                        <a:srgbClr val="FFFF00"/>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Reading &amp; writing technologies</a:t>
            </a:r>
          </a:p>
        </p:txBody>
      </p:sp>
      <p:sp>
        <p:nvSpPr>
          <p:cNvPr id="101" name="Shape 101"/>
          <p:cNvSpPr txBox="1"/>
          <p:nvPr>
            <p:ph idx="1" type="body"/>
          </p:nvPr>
        </p:nvSpPr>
        <p:spPr>
          <a:xfrm>
            <a:off x="457200" y="1063375"/>
            <a:ext cx="8229600" cy="3403800"/>
          </a:xfrm>
          <a:prstGeom prst="rect">
            <a:avLst/>
          </a:prstGeom>
        </p:spPr>
        <p:txBody>
          <a:bodyPr anchorCtr="0" anchor="t" bIns="91425" lIns="91425" rIns="91425" tIns="91425">
            <a:noAutofit/>
          </a:bodyPr>
          <a:lstStyle/>
          <a:p>
            <a:pPr indent="-342900" lvl="0" marL="457200" rtl="0">
              <a:lnSpc>
                <a:spcPct val="115000"/>
              </a:lnSpc>
              <a:spcBef>
                <a:spcPts val="0"/>
              </a:spcBef>
              <a:buClr>
                <a:srgbClr val="FFFFFF"/>
              </a:buClr>
              <a:buSzPct val="100000"/>
            </a:pPr>
            <a:r>
              <a:rPr lang="en-GB" sz="1800">
                <a:solidFill>
                  <a:srgbClr val="FFFFFF"/>
                </a:solidFill>
              </a:rPr>
              <a:t>Clay tablets (c. 3,600 BC - Mesopotamia)</a:t>
            </a:r>
          </a:p>
          <a:p>
            <a:pPr indent="-342900" lvl="0" marL="457200" rtl="0">
              <a:lnSpc>
                <a:spcPct val="115000"/>
              </a:lnSpc>
              <a:spcBef>
                <a:spcPts val="0"/>
              </a:spcBef>
              <a:buClr>
                <a:srgbClr val="FFFFFF"/>
              </a:buClr>
              <a:buSzPct val="100000"/>
            </a:pPr>
            <a:r>
              <a:rPr lang="en-GB" sz="1800">
                <a:solidFill>
                  <a:srgbClr val="FFFFFF"/>
                </a:solidFill>
              </a:rPr>
              <a:t>Printing (c. 3,000 BC - Mesopotamia)</a:t>
            </a:r>
          </a:p>
          <a:p>
            <a:pPr indent="-342900" lvl="0" marL="457200" rtl="0">
              <a:lnSpc>
                <a:spcPct val="115000"/>
              </a:lnSpc>
              <a:spcBef>
                <a:spcPts val="0"/>
              </a:spcBef>
              <a:buClr>
                <a:srgbClr val="FFFFFF"/>
              </a:buClr>
              <a:buSzPct val="100000"/>
            </a:pPr>
            <a:r>
              <a:rPr lang="en-GB" sz="1800">
                <a:solidFill>
                  <a:srgbClr val="FFFFFF"/>
                </a:solidFill>
              </a:rPr>
              <a:t>Papyrus scrolls (c. 2,000 BC - Egypt)</a:t>
            </a:r>
          </a:p>
          <a:p>
            <a:pPr indent="-342900" lvl="0" marL="457200" rtl="0">
              <a:lnSpc>
                <a:spcPct val="115000"/>
              </a:lnSpc>
              <a:spcBef>
                <a:spcPts val="0"/>
              </a:spcBef>
              <a:buClr>
                <a:srgbClr val="FFFFFF"/>
              </a:buClr>
              <a:buSzPct val="100000"/>
            </a:pPr>
            <a:r>
              <a:rPr lang="en-GB" sz="1800">
                <a:solidFill>
                  <a:srgbClr val="FFFFFF"/>
                </a:solidFill>
              </a:rPr>
              <a:t>Paper and woodblock printing (c. 200 BC - China)</a:t>
            </a:r>
          </a:p>
          <a:p>
            <a:pPr indent="-342900" lvl="0" marL="457200" rtl="0">
              <a:lnSpc>
                <a:spcPct val="115000"/>
              </a:lnSpc>
              <a:spcBef>
                <a:spcPts val="0"/>
              </a:spcBef>
              <a:buClr>
                <a:srgbClr val="FFFFFF"/>
              </a:buClr>
              <a:buSzPct val="100000"/>
            </a:pPr>
            <a:r>
              <a:rPr lang="en-GB" sz="1800">
                <a:solidFill>
                  <a:srgbClr val="FFFFFF"/>
                </a:solidFill>
              </a:rPr>
              <a:t>Codex/book (c. 150 AD - Rome &amp; Greece)</a:t>
            </a:r>
          </a:p>
          <a:p>
            <a:pPr indent="-342900" lvl="0" marL="457200" rtl="0">
              <a:lnSpc>
                <a:spcPct val="115000"/>
              </a:lnSpc>
              <a:spcBef>
                <a:spcPts val="0"/>
              </a:spcBef>
              <a:buClr>
                <a:srgbClr val="FFFFFF"/>
              </a:buClr>
              <a:buSzPct val="100000"/>
            </a:pPr>
            <a:r>
              <a:rPr lang="en-GB" sz="1800">
                <a:solidFill>
                  <a:srgbClr val="FFFFFF"/>
                </a:solidFill>
              </a:rPr>
              <a:t>Moveable type (1040 AD - China &amp; 1230 AD - Korea)</a:t>
            </a:r>
          </a:p>
          <a:p>
            <a:pPr indent="-342900" lvl="0" marL="457200" rtl="0">
              <a:lnSpc>
                <a:spcPct val="115000"/>
              </a:lnSpc>
              <a:spcBef>
                <a:spcPts val="0"/>
              </a:spcBef>
              <a:buClr>
                <a:srgbClr val="FFFFFF"/>
              </a:buClr>
              <a:buSzPct val="100000"/>
            </a:pPr>
            <a:r>
              <a:rPr lang="en-GB" sz="1800">
                <a:solidFill>
                  <a:srgbClr val="FFFFFF"/>
                </a:solidFill>
              </a:rPr>
              <a:t>Indices and tables of contents (11th century - Italy)</a:t>
            </a:r>
          </a:p>
          <a:p>
            <a:pPr indent="-342900" lvl="0" marL="457200" rtl="0">
              <a:lnSpc>
                <a:spcPct val="115000"/>
              </a:lnSpc>
              <a:spcBef>
                <a:spcPts val="0"/>
              </a:spcBef>
              <a:buClr>
                <a:srgbClr val="FFFFFF"/>
              </a:buClr>
              <a:buSzPct val="100000"/>
            </a:pPr>
            <a:r>
              <a:rPr lang="en-GB" sz="1800">
                <a:solidFill>
                  <a:srgbClr val="FFFFFF"/>
                </a:solidFill>
              </a:rPr>
              <a:t>Eyeglasses (c. 1286 - Italy)</a:t>
            </a:r>
          </a:p>
          <a:p>
            <a:pPr indent="-342900" lvl="0" marL="457200" rtl="0">
              <a:lnSpc>
                <a:spcPct val="115000"/>
              </a:lnSpc>
              <a:spcBef>
                <a:spcPts val="0"/>
              </a:spcBef>
              <a:buClr>
                <a:srgbClr val="FFFFFF"/>
              </a:buClr>
              <a:buSzPct val="100000"/>
            </a:pPr>
            <a:r>
              <a:rPr lang="en-GB" sz="1800">
                <a:solidFill>
                  <a:srgbClr val="FFFFFF"/>
                </a:solidFill>
              </a:rPr>
              <a:t>Silent reading (14th century - Europe)</a:t>
            </a:r>
          </a:p>
          <a:p>
            <a:pPr indent="-342900" lvl="0" marL="457200" rtl="0">
              <a:lnSpc>
                <a:spcPct val="115000"/>
              </a:lnSpc>
              <a:spcBef>
                <a:spcPts val="0"/>
              </a:spcBef>
              <a:buClr>
                <a:srgbClr val="FFFFFF"/>
              </a:buClr>
              <a:buSzPct val="100000"/>
            </a:pPr>
            <a:r>
              <a:rPr lang="en-GB" sz="1800">
                <a:solidFill>
                  <a:srgbClr val="FFFFFF"/>
                </a:solidFill>
              </a:rPr>
              <a:t>First European printing press (1439 - Germany)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The Principles Involved in Writing</a:t>
            </a:r>
          </a:p>
        </p:txBody>
      </p:sp>
      <p:sp>
        <p:nvSpPr>
          <p:cNvPr id="107" name="Shape 107"/>
          <p:cNvSpPr txBox="1"/>
          <p:nvPr>
            <p:ph idx="1" type="body"/>
          </p:nvPr>
        </p:nvSpPr>
        <p:spPr>
          <a:xfrm>
            <a:off x="457200" y="1063375"/>
            <a:ext cx="3775199" cy="1208100"/>
          </a:xfrm>
          <a:prstGeom prst="rect">
            <a:avLst/>
          </a:prstGeom>
        </p:spPr>
        <p:txBody>
          <a:bodyPr anchorCtr="0" anchor="t" bIns="91425" lIns="91425" rIns="91425" tIns="91425">
            <a:noAutofit/>
          </a:bodyPr>
          <a:lstStyle/>
          <a:p>
            <a:pPr lvl="0" rtl="0">
              <a:spcBef>
                <a:spcPts val="0"/>
              </a:spcBef>
              <a:buNone/>
            </a:pPr>
            <a:r>
              <a:rPr b="1" lang="en-GB" sz="1800">
                <a:solidFill>
                  <a:srgbClr val="FFFF00"/>
                </a:solidFill>
              </a:rPr>
              <a:t>Rebus principle</a:t>
            </a:r>
          </a:p>
          <a:p>
            <a:pPr lvl="0" rtl="0">
              <a:spcBef>
                <a:spcPts val="0"/>
              </a:spcBef>
              <a:buNone/>
            </a:pPr>
            <a:r>
              <a:rPr lang="en-GB" sz="1800"/>
              <a:t>A way of representing a word or part of a word with a picture.</a:t>
            </a:r>
          </a:p>
        </p:txBody>
      </p:sp>
      <p:sp>
        <p:nvSpPr>
          <p:cNvPr id="108" name="Shape 108"/>
          <p:cNvSpPr txBox="1"/>
          <p:nvPr/>
        </p:nvSpPr>
        <p:spPr>
          <a:xfrm>
            <a:off x="4582275" y="1063375"/>
            <a:ext cx="4041000" cy="990599"/>
          </a:xfrm>
          <a:prstGeom prst="rect">
            <a:avLst/>
          </a:prstGeom>
          <a:noFill/>
          <a:ln>
            <a:noFill/>
          </a:ln>
        </p:spPr>
        <p:txBody>
          <a:bodyPr anchorCtr="0" anchor="t" bIns="91425" lIns="91425" rIns="91425" tIns="91425">
            <a:noAutofit/>
          </a:bodyPr>
          <a:lstStyle/>
          <a:p>
            <a:pPr lvl="0" rtl="0">
              <a:spcBef>
                <a:spcPts val="0"/>
              </a:spcBef>
              <a:buNone/>
            </a:pPr>
            <a:r>
              <a:rPr b="1" lang="en-GB" sz="1800">
                <a:solidFill>
                  <a:srgbClr val="FFFF00"/>
                </a:solidFill>
                <a:latin typeface="Georgia"/>
                <a:ea typeface="Georgia"/>
                <a:cs typeface="Georgia"/>
                <a:sym typeface="Georgia"/>
              </a:rPr>
              <a:t>Acrophonic principle</a:t>
            </a:r>
          </a:p>
          <a:p>
            <a:pPr lvl="0" rtl="0">
              <a:spcBef>
                <a:spcPts val="0"/>
              </a:spcBef>
              <a:buNone/>
            </a:pPr>
            <a:r>
              <a:rPr lang="en-GB" sz="1800">
                <a:solidFill>
                  <a:schemeClr val="lt2"/>
                </a:solidFill>
                <a:latin typeface="Georgia"/>
                <a:ea typeface="Georgia"/>
                <a:cs typeface="Georgia"/>
                <a:sym typeface="Georgia"/>
              </a:rPr>
              <a:t>A way to represent sounds based on the initial sound of letter names</a:t>
            </a:r>
          </a:p>
        </p:txBody>
      </p:sp>
      <p:pic>
        <p:nvPicPr>
          <p:cNvPr id="109" name="Shape 109"/>
          <p:cNvPicPr preferRelativeResize="0"/>
          <p:nvPr/>
        </p:nvPicPr>
        <p:blipFill>
          <a:blip r:embed="rId3">
            <a:alphaModFix/>
          </a:blip>
          <a:stretch>
            <a:fillRect/>
          </a:stretch>
        </p:blipFill>
        <p:spPr>
          <a:xfrm>
            <a:off x="457200" y="2053975"/>
            <a:ext cx="3775200" cy="1977482"/>
          </a:xfrm>
          <a:prstGeom prst="rect">
            <a:avLst/>
          </a:prstGeom>
          <a:noFill/>
          <a:ln>
            <a:noFill/>
          </a:ln>
        </p:spPr>
      </p:pic>
      <p:pic>
        <p:nvPicPr>
          <p:cNvPr id="110" name="Shape 110"/>
          <p:cNvPicPr preferRelativeResize="0"/>
          <p:nvPr/>
        </p:nvPicPr>
        <p:blipFill>
          <a:blip r:embed="rId4">
            <a:alphaModFix/>
          </a:blip>
          <a:stretch>
            <a:fillRect/>
          </a:stretch>
        </p:blipFill>
        <p:spPr>
          <a:xfrm>
            <a:off x="4689800" y="2053962"/>
            <a:ext cx="4095750" cy="22860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ctr" bIns="91425" lIns="91425" rIns="91425" tIns="91425">
            <a:noAutofit/>
          </a:bodyPr>
          <a:lstStyle/>
          <a:p>
            <a:pPr lvl="0">
              <a:spcBef>
                <a:spcPts val="0"/>
              </a:spcBef>
              <a:buNone/>
            </a:pPr>
            <a:r>
              <a:rPr lang="en-GB" sz="3000"/>
              <a:t>Types of writing system</a:t>
            </a:r>
          </a:p>
        </p:txBody>
      </p:sp>
      <p:sp>
        <p:nvSpPr>
          <p:cNvPr id="116" name="Shape 116"/>
          <p:cNvSpPr txBox="1"/>
          <p:nvPr>
            <p:ph idx="1" type="body"/>
          </p:nvPr>
        </p:nvSpPr>
        <p:spPr>
          <a:xfrm>
            <a:off x="536975" y="1063375"/>
            <a:ext cx="3398699" cy="1175099"/>
          </a:xfrm>
          <a:prstGeom prst="rect">
            <a:avLst/>
          </a:prstGeom>
        </p:spPr>
        <p:txBody>
          <a:bodyPr anchorCtr="0" anchor="t" bIns="91425" lIns="91425" rIns="91425" tIns="91425">
            <a:noAutofit/>
          </a:bodyPr>
          <a:lstStyle/>
          <a:p>
            <a:pPr lvl="0" rtl="0">
              <a:lnSpc>
                <a:spcPct val="150000"/>
              </a:lnSpc>
              <a:spcBef>
                <a:spcPts val="0"/>
              </a:spcBef>
              <a:buNone/>
            </a:pPr>
            <a:r>
              <a:rPr b="1" lang="en-GB" sz="1600">
                <a:solidFill>
                  <a:srgbClr val="FFFFFF"/>
                </a:solidFill>
              </a:rPr>
              <a:t>Abjads / Consonant Alphabets</a:t>
            </a:r>
          </a:p>
          <a:p>
            <a:pPr lvl="0" rtl="0">
              <a:lnSpc>
                <a:spcPct val="150000"/>
              </a:lnSpc>
              <a:spcBef>
                <a:spcPts val="0"/>
              </a:spcBef>
              <a:buNone/>
            </a:pPr>
            <a:r>
              <a:rPr lang="en-GB" sz="1600">
                <a:solidFill>
                  <a:srgbClr val="FFFFFF"/>
                </a:solidFill>
              </a:rPr>
              <a:t>Consist of consonants with optional vowel indication</a:t>
            </a:r>
          </a:p>
        </p:txBody>
      </p:sp>
      <p:pic>
        <p:nvPicPr>
          <p:cNvPr id="117" name="Shape 117"/>
          <p:cNvPicPr preferRelativeResize="0"/>
          <p:nvPr/>
        </p:nvPicPr>
        <p:blipFill>
          <a:blip r:embed="rId3">
            <a:alphaModFix/>
          </a:blip>
          <a:stretch>
            <a:fillRect/>
          </a:stretch>
        </p:blipFill>
        <p:spPr>
          <a:xfrm>
            <a:off x="4194325" y="1063375"/>
            <a:ext cx="4550232" cy="1400075"/>
          </a:xfrm>
          <a:prstGeom prst="rect">
            <a:avLst/>
          </a:prstGeom>
          <a:noFill/>
          <a:ln>
            <a:noFill/>
          </a:ln>
        </p:spPr>
      </p:pic>
      <p:sp>
        <p:nvSpPr>
          <p:cNvPr id="118" name="Shape 118"/>
          <p:cNvSpPr txBox="1"/>
          <p:nvPr/>
        </p:nvSpPr>
        <p:spPr>
          <a:xfrm>
            <a:off x="5453825" y="2343950"/>
            <a:ext cx="3803099" cy="4437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19" name="Shape 119"/>
          <p:cNvSpPr txBox="1"/>
          <p:nvPr>
            <p:ph idx="1" type="body"/>
          </p:nvPr>
        </p:nvSpPr>
        <p:spPr>
          <a:xfrm>
            <a:off x="603000" y="2758025"/>
            <a:ext cx="3398699" cy="1400099"/>
          </a:xfrm>
          <a:prstGeom prst="rect">
            <a:avLst/>
          </a:prstGeom>
        </p:spPr>
        <p:txBody>
          <a:bodyPr anchorCtr="0" anchor="t" bIns="91425" lIns="91425" rIns="91425" tIns="91425">
            <a:noAutofit/>
          </a:bodyPr>
          <a:lstStyle/>
          <a:p>
            <a:pPr lvl="0" rtl="0">
              <a:lnSpc>
                <a:spcPct val="150000"/>
              </a:lnSpc>
              <a:spcBef>
                <a:spcPts val="0"/>
              </a:spcBef>
              <a:buNone/>
            </a:pPr>
            <a:r>
              <a:rPr b="1" lang="en-GB" sz="1600">
                <a:solidFill>
                  <a:srgbClr val="FFFFFF"/>
                </a:solidFill>
              </a:rPr>
              <a:t>(Phonemic) Alphabets </a:t>
            </a:r>
          </a:p>
          <a:p>
            <a:pPr lvl="0" rtl="0">
              <a:lnSpc>
                <a:spcPct val="150000"/>
              </a:lnSpc>
              <a:spcBef>
                <a:spcPts val="0"/>
              </a:spcBef>
              <a:buNone/>
            </a:pPr>
            <a:r>
              <a:rPr lang="en-GB" sz="1600">
                <a:solidFill>
                  <a:srgbClr val="FFFFFF"/>
                </a:solidFill>
              </a:rPr>
              <a:t>Consist of consonants and vowels</a:t>
            </a:r>
          </a:p>
          <a:p>
            <a:pPr lvl="0" rtl="0">
              <a:lnSpc>
                <a:spcPct val="150000"/>
              </a:lnSpc>
              <a:spcBef>
                <a:spcPts val="0"/>
              </a:spcBef>
              <a:buNone/>
            </a:pPr>
            <a:r>
              <a:t/>
            </a:r>
            <a:endParaRPr sz="1600">
              <a:solidFill>
                <a:srgbClr val="FFFFFF"/>
              </a:solidFill>
            </a:endParaRPr>
          </a:p>
        </p:txBody>
      </p:sp>
      <p:pic>
        <p:nvPicPr>
          <p:cNvPr id="120" name="Shape 120"/>
          <p:cNvPicPr preferRelativeResize="0"/>
          <p:nvPr/>
        </p:nvPicPr>
        <p:blipFill>
          <a:blip r:embed="rId4">
            <a:alphaModFix/>
          </a:blip>
          <a:stretch>
            <a:fillRect/>
          </a:stretch>
        </p:blipFill>
        <p:spPr>
          <a:xfrm>
            <a:off x="4194318" y="2758025"/>
            <a:ext cx="4550243" cy="14000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57200" y="107103"/>
            <a:ext cx="8229600" cy="857400"/>
          </a:xfrm>
          <a:prstGeom prst="rect">
            <a:avLst/>
          </a:prstGeom>
        </p:spPr>
        <p:txBody>
          <a:bodyPr anchorCtr="0" anchor="ctr" bIns="91425" lIns="91425" rIns="91425" tIns="91425">
            <a:noAutofit/>
          </a:bodyPr>
          <a:lstStyle/>
          <a:p>
            <a:pPr lvl="0">
              <a:spcBef>
                <a:spcPts val="0"/>
              </a:spcBef>
              <a:buNone/>
            </a:pPr>
            <a:r>
              <a:rPr lang="en-GB" sz="3000">
                <a:solidFill>
                  <a:schemeClr val="accent2"/>
                </a:solidFill>
              </a:rPr>
              <a:t>Types of writing system</a:t>
            </a:r>
          </a:p>
        </p:txBody>
      </p:sp>
      <p:sp>
        <p:nvSpPr>
          <p:cNvPr id="126" name="Shape 126"/>
          <p:cNvSpPr txBox="1"/>
          <p:nvPr>
            <p:ph idx="1" type="body"/>
          </p:nvPr>
        </p:nvSpPr>
        <p:spPr>
          <a:xfrm>
            <a:off x="457200" y="995450"/>
            <a:ext cx="3279899" cy="1857000"/>
          </a:xfrm>
          <a:prstGeom prst="rect">
            <a:avLst/>
          </a:prstGeom>
        </p:spPr>
        <p:txBody>
          <a:bodyPr anchorCtr="0" anchor="t" bIns="91425" lIns="91425" rIns="91425" tIns="91425">
            <a:noAutofit/>
          </a:bodyPr>
          <a:lstStyle/>
          <a:p>
            <a:pPr lvl="0" rtl="0">
              <a:lnSpc>
                <a:spcPct val="150000"/>
              </a:lnSpc>
              <a:spcBef>
                <a:spcPts val="0"/>
              </a:spcBef>
              <a:buNone/>
            </a:pPr>
            <a:r>
              <a:rPr b="1" lang="en-GB" sz="1600">
                <a:solidFill>
                  <a:srgbClr val="FFFFFF"/>
                </a:solidFill>
              </a:rPr>
              <a:t>Abugidas / Alphasyllabaries /</a:t>
            </a:r>
          </a:p>
          <a:p>
            <a:pPr lvl="0" rtl="0">
              <a:lnSpc>
                <a:spcPct val="150000"/>
              </a:lnSpc>
              <a:spcBef>
                <a:spcPts val="0"/>
              </a:spcBef>
              <a:buNone/>
            </a:pPr>
            <a:r>
              <a:rPr b="1" lang="en-GB" sz="1600">
                <a:solidFill>
                  <a:srgbClr val="FFFFFF"/>
                </a:solidFill>
              </a:rPr>
              <a:t>Syllabic Alphabets</a:t>
            </a:r>
          </a:p>
          <a:p>
            <a:pPr lvl="0" rtl="0">
              <a:lnSpc>
                <a:spcPct val="150000"/>
              </a:lnSpc>
              <a:spcBef>
                <a:spcPts val="0"/>
              </a:spcBef>
              <a:buNone/>
            </a:pPr>
            <a:r>
              <a:rPr lang="en-GB" sz="1600">
                <a:solidFill>
                  <a:srgbClr val="FFFFFF"/>
                </a:solidFill>
              </a:rPr>
              <a:t>Consist of consonants with modifiable inherent vowels, plus separate vowel symbols</a:t>
            </a:r>
          </a:p>
        </p:txBody>
      </p:sp>
      <p:sp>
        <p:nvSpPr>
          <p:cNvPr id="127" name="Shape 127"/>
          <p:cNvSpPr txBox="1"/>
          <p:nvPr>
            <p:ph idx="1" type="body"/>
          </p:nvPr>
        </p:nvSpPr>
        <p:spPr>
          <a:xfrm>
            <a:off x="533400" y="2977925"/>
            <a:ext cx="3127500" cy="1333499"/>
          </a:xfrm>
          <a:prstGeom prst="rect">
            <a:avLst/>
          </a:prstGeom>
        </p:spPr>
        <p:txBody>
          <a:bodyPr anchorCtr="0" anchor="t" bIns="91425" lIns="91425" rIns="91425" tIns="91425">
            <a:noAutofit/>
          </a:bodyPr>
          <a:lstStyle/>
          <a:p>
            <a:pPr lvl="0" rtl="0">
              <a:lnSpc>
                <a:spcPct val="150000"/>
              </a:lnSpc>
              <a:spcBef>
                <a:spcPts val="0"/>
              </a:spcBef>
              <a:buNone/>
            </a:pPr>
            <a:r>
              <a:rPr b="1" lang="en-GB" sz="1600">
                <a:solidFill>
                  <a:srgbClr val="FFFFFF"/>
                </a:solidFill>
              </a:rPr>
              <a:t>Syllabaries</a:t>
            </a:r>
          </a:p>
          <a:p>
            <a:pPr lvl="0" rtl="0">
              <a:lnSpc>
                <a:spcPct val="150000"/>
              </a:lnSpc>
              <a:spcBef>
                <a:spcPts val="0"/>
              </a:spcBef>
              <a:buNone/>
            </a:pPr>
            <a:r>
              <a:rPr lang="en-GB" sz="1600">
                <a:solidFill>
                  <a:srgbClr val="FFFFFF"/>
                </a:solidFill>
              </a:rPr>
              <a:t>Consist of separate symbols for each syllable</a:t>
            </a:r>
          </a:p>
        </p:txBody>
      </p:sp>
      <p:pic>
        <p:nvPicPr>
          <p:cNvPr id="128" name="Shape 128"/>
          <p:cNvPicPr preferRelativeResize="0"/>
          <p:nvPr/>
        </p:nvPicPr>
        <p:blipFill>
          <a:blip r:embed="rId3">
            <a:alphaModFix/>
          </a:blip>
          <a:stretch>
            <a:fillRect/>
          </a:stretch>
        </p:blipFill>
        <p:spPr>
          <a:xfrm>
            <a:off x="3882375" y="964487"/>
            <a:ext cx="4886025" cy="1804075"/>
          </a:xfrm>
          <a:prstGeom prst="rect">
            <a:avLst/>
          </a:prstGeom>
          <a:noFill/>
          <a:ln>
            <a:noFill/>
          </a:ln>
        </p:spPr>
      </p:pic>
      <p:pic>
        <p:nvPicPr>
          <p:cNvPr id="129" name="Shape 129"/>
          <p:cNvPicPr preferRelativeResize="0"/>
          <p:nvPr/>
        </p:nvPicPr>
        <p:blipFill>
          <a:blip r:embed="rId4">
            <a:alphaModFix/>
          </a:blip>
          <a:stretch>
            <a:fillRect/>
          </a:stretch>
        </p:blipFill>
        <p:spPr>
          <a:xfrm>
            <a:off x="3882375" y="2899499"/>
            <a:ext cx="4886025" cy="150338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